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2"/>
  </p:handoutMasterIdLst>
  <p:sldIdLst>
    <p:sldId id="256" r:id="rId2"/>
    <p:sldId id="261" r:id="rId3"/>
    <p:sldId id="259" r:id="rId4"/>
    <p:sldId id="257" r:id="rId5"/>
    <p:sldId id="260" r:id="rId6"/>
    <p:sldId id="263" r:id="rId7"/>
    <p:sldId id="264" r:id="rId8"/>
    <p:sldId id="265" r:id="rId9"/>
    <p:sldId id="266" r:id="rId10"/>
    <p:sldId id="267" r:id="rId1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006"/>
  </p:normalViewPr>
  <p:slideViewPr>
    <p:cSldViewPr snapToGrid="0" snapToObjects="1">
      <p:cViewPr varScale="1">
        <p:scale>
          <a:sx n="116" d="100"/>
          <a:sy n="116" d="100"/>
        </p:scale>
        <p:origin x="35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318B2-7B72-4E1D-95A9-8BA2A6700B0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BB7B2-BA59-429F-8AAC-69F5EC7524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275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1CE5C4-85B7-E448-B038-E295807A2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4EF7B0-FFEF-1D46-B519-A4D60A208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059854-4B02-FC44-9E64-2ADF41C2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304-D849-F448-B55B-5E41512F64B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7AABF4-2965-8B4A-B9AE-972D8D36B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4FB111-374F-DC4B-A11F-60207586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6EEFB-24E3-4749-9738-0AA5B12A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5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5C40A4-0FF5-F34B-9D0E-CD6622278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E1589F-9040-C343-9309-4ACE38268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59AD18-B76D-644A-8061-D5E2FBEBE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304-D849-F448-B55B-5E41512F64B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F9BACB-0434-B145-A827-57C3D1921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F27562-130F-ED4B-86BC-5622B519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6EEFB-24E3-4749-9738-0AA5B12A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3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323FF94-1FCB-F84B-B083-99D768C4BE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3B3CBE-5A83-1F41-9416-364A6804E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B31AD3-9770-B649-A21C-DB8A82191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304-D849-F448-B55B-5E41512F64B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AFEB74-3CB3-594B-8472-F71D138A0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E777D0-22D6-A24A-879F-75E7EE4D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6EEFB-24E3-4749-9738-0AA5B12A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6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30A565-406B-5740-BB24-078DD0FA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F1047B-1092-FE46-BFE3-82102097F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216987-2B93-7F43-A9AE-CA2EE3994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304-D849-F448-B55B-5E41512F64B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CFF91D-B71C-294A-8EF7-787B5244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25D73E-33B8-2340-AABE-EE41F0183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6EEFB-24E3-4749-9738-0AA5B12A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5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FEDB5-170F-204E-91BE-95BCB49F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8EFCF2-F368-8A45-85E4-1CAD4E9EC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BF0205-15F6-3A4C-B5E3-3294158B0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304-D849-F448-B55B-5E41512F64B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2F33D7-D2C0-FD48-AC30-FBD7A89E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AF8CBF-CA46-6D4A-85C5-28D8527C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6EEFB-24E3-4749-9738-0AA5B12A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4180AF-C765-B646-B8FF-2ECEB21FA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E00167-50BD-274E-99CE-01DD9E745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928F26-FF8E-6943-A78E-6FC1E727C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4857DD-04BC-AF49-AB81-385F779CE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304-D849-F448-B55B-5E41512F64B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0B40DE-F04D-5E4C-BC17-0405A1812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2351B6-74DB-C843-9F71-1B2B3EC61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6EEFB-24E3-4749-9738-0AA5B12A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0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6F509-55DC-E246-9FF2-DE725C3C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618963-DDAD-7545-832A-867038C97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F0D613B-DF0E-BB4A-8680-A703C87EF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DC3D48-9D7C-D945-A662-BE17700D3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1FF83D1-272B-3541-B0EF-04948B231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DD72F91-2431-A542-B477-61157A87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304-D849-F448-B55B-5E41512F64B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57A461-A484-7E46-B729-BA4F854F1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151B85-5052-9D43-925D-7B14D1EE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6EEFB-24E3-4749-9738-0AA5B12A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6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EA00B0-ADFC-5D4C-AF4D-00FEBD22C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76C219-9EDC-AE47-BC5D-AFCC6DE1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304-D849-F448-B55B-5E41512F64B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C44C57-8F92-9F4E-AD7F-5FB6D323C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43D4164-6BBD-4D4E-ABD5-34F1F93AE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6EEFB-24E3-4749-9738-0AA5B12A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8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14AE308-70BC-D143-871F-23DD999CF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304-D849-F448-B55B-5E41512F64B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95B8D2-280A-1A46-BE5E-376D6D73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C78A89-65C7-4540-B183-46309EAD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6EEFB-24E3-4749-9738-0AA5B12A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10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3FF74-B443-F449-A693-4FA7FF17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23A6A5-41CD-A048-8E36-F3E018D93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5D9942-0353-6948-87CD-E855B2705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0E0AF6-1068-6140-B6F1-78A72736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304-D849-F448-B55B-5E41512F64B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F513D3-E1AF-214B-872E-FE766A1C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FE7251-78A3-8B45-ADD8-6DBC69CF5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6EEFB-24E3-4749-9738-0AA5B12A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2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5647A2-EC4F-F94C-8752-ED464462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80335E1-61FD-4E40-B1F2-B7AB1D9ED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B2462A5-C8FA-E04C-8153-6CB7ED815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78FA1B-A02C-8D48-B57B-E2C53FDD3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304-D849-F448-B55B-5E41512F64B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A60DC2-E50F-8E40-A5DE-29630583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42AB88-67B7-E643-A5E0-6E4E1CFD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6EEFB-24E3-4749-9738-0AA5B12A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2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B8F871-75A5-5645-A290-379829780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BA58BA-A0C2-EA47-95A8-985CEDB73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3606F7-FE92-EF45-8C79-0770D4A9D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C3304-D849-F448-B55B-5E41512F64B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5DD1A5-484C-6B45-B4F8-D77879FEE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C67C4E-CFD2-AD46-8C79-C05F9BCA0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6EEFB-24E3-4749-9738-0AA5B12A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3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ema@riverside.bardaglea.org.u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2E858C-1D57-6449-8653-9B1BE708B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39449"/>
            <a:ext cx="9144000" cy="2387600"/>
          </a:xfrm>
        </p:spPr>
        <p:txBody>
          <a:bodyPr/>
          <a:lstStyle/>
          <a:p>
            <a:r>
              <a:rPr lang="en-US" b="1" dirty="0"/>
              <a:t>Open University: Open Learn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2955F9-FC22-084D-8023-87F6C866BB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49692E-3ADC-554F-BEB5-D54476F99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5021" b="11055"/>
          <a:stretch/>
        </p:blipFill>
        <p:spPr>
          <a:xfrm>
            <a:off x="2704614" y="2280504"/>
            <a:ext cx="7075993" cy="392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1ACF93-D9AC-994B-A65A-A8552629B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066" y="59805"/>
            <a:ext cx="1606286" cy="963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4CC756-279E-814D-8DEB-F176D41A7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976" y="1104249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66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091A9-AAB2-B741-8828-816C23BF9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 7 – Select another course and widen your knowledge further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9A08F22C-346E-4C44-828A-E459622B5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52" b="5613"/>
          <a:stretch/>
        </p:blipFill>
        <p:spPr>
          <a:xfrm>
            <a:off x="2895598" y="1847396"/>
            <a:ext cx="6727373" cy="477296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0ECA761-791F-B146-95E5-8CA7025BC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315" y="151606"/>
            <a:ext cx="1560690" cy="9364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2107C6C-C5C1-A149-90AD-687B7C5D7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144"/>
          <a:stretch/>
        </p:blipFill>
        <p:spPr>
          <a:xfrm>
            <a:off x="10660605" y="1105011"/>
            <a:ext cx="1422400" cy="10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53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3EBE78-FD6C-284E-978F-B067AF5D9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What’s the Open University?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B110E4-1383-1C40-B4FE-F9F5BFD6F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We are the </a:t>
            </a:r>
            <a:r>
              <a:rPr lang="en-GB" b="1" dirty="0"/>
              <a:t>leading university </a:t>
            </a:r>
            <a:r>
              <a:rPr lang="en-GB" dirty="0"/>
              <a:t>for flexible, innovative teaching and world-leading research in the United Kingdom and in 157 countries worldwide. Uniquely placed to understand the needs of part-time students, combining their learning while earning, our innovative, award-winning </a:t>
            </a:r>
            <a:r>
              <a:rPr lang="en-GB" b="1" dirty="0"/>
              <a:t>distance teaching </a:t>
            </a:r>
            <a:r>
              <a:rPr lang="en-GB" dirty="0"/>
              <a:t>credentials have seen over 2 million students receive an education.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938DFF-E977-5A4F-AA5A-5F1F8683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315" y="151606"/>
            <a:ext cx="1560690" cy="936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66FCA3-A482-B149-86E3-80CC255BE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144"/>
          <a:stretch/>
        </p:blipFill>
        <p:spPr>
          <a:xfrm>
            <a:off x="10660605" y="1105011"/>
            <a:ext cx="1422400" cy="10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0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35572D-2F08-7144-B12D-291D2A44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Why do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63335F-D26E-A542-90B7-F7F04A8BC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03" y="2010820"/>
            <a:ext cx="10515600" cy="4351338"/>
          </a:xfrm>
        </p:spPr>
        <p:txBody>
          <a:bodyPr/>
          <a:lstStyle/>
          <a:p>
            <a:r>
              <a:rPr lang="en-GB" dirty="0"/>
              <a:t>Take an interest in a subject you enjoy and want to know more about </a:t>
            </a:r>
          </a:p>
          <a:p>
            <a:r>
              <a:rPr lang="en-GB" dirty="0"/>
              <a:t>Learn something new e.g. psychology, Chinese, music, Latin and Greek, infection and immunity, social psychology and politics, earthquakes, digital forensics (list is endless)</a:t>
            </a:r>
          </a:p>
          <a:p>
            <a:r>
              <a:rPr lang="en-GB" dirty="0"/>
              <a:t>Shows you have a commitment to learning and your future career pathway in this ‘unusual territory’</a:t>
            </a:r>
          </a:p>
          <a:p>
            <a:r>
              <a:rPr lang="en-GB" dirty="0"/>
              <a:t>Provides evidence for your A level and college interviews </a:t>
            </a:r>
          </a:p>
          <a:p>
            <a:r>
              <a:rPr lang="en-GB" dirty="0"/>
              <a:t>Develop your skills-set</a:t>
            </a:r>
          </a:p>
          <a:p>
            <a:r>
              <a:rPr lang="en-GB" dirty="0"/>
              <a:t>Independence and wider reading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0EABB5-8AA0-914A-AD73-D66A1AD0F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315" y="151606"/>
            <a:ext cx="1560690" cy="936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BB5A99-A5DF-BB4F-BCC1-90A7CA801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315" y="151606"/>
            <a:ext cx="1560690" cy="936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DFD6AC-2E8E-3347-8053-A627B2F4A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144"/>
          <a:stretch/>
        </p:blipFill>
        <p:spPr>
          <a:xfrm>
            <a:off x="10660605" y="1105011"/>
            <a:ext cx="1422400" cy="10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38CD7-2DD2-BB49-839A-F5E999F69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do I get at the end of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507BDE-0E54-5047-98C6-9B8167159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8471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Awarded Statement of Participation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4B7667-6B4E-8542-80FD-781795459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082" y="1456374"/>
            <a:ext cx="3639006" cy="5146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5420F7-C18E-2D49-8E92-15EF6CC0F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315" y="151606"/>
            <a:ext cx="1560690" cy="936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2ACD3B-A53B-4A4A-A514-7760A9063A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144"/>
          <a:stretch/>
        </p:blipFill>
        <p:spPr>
          <a:xfrm>
            <a:off x="10660605" y="1105011"/>
            <a:ext cx="1422400" cy="10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80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018009-7DE0-E041-A8F3-3C5606E0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 1 – Create an account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95F15976-782C-C543-A345-928908DC7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02" b="7614"/>
          <a:stretch/>
        </p:blipFill>
        <p:spPr>
          <a:xfrm>
            <a:off x="2427514" y="1771198"/>
            <a:ext cx="6901543" cy="4721677"/>
          </a:xfr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xmlns="" id="{159C6EF9-6D43-6E4B-A1D9-3283F1710334}"/>
              </a:ext>
            </a:extLst>
          </p:cNvPr>
          <p:cNvSpPr/>
          <p:nvPr/>
        </p:nvSpPr>
        <p:spPr>
          <a:xfrm rot="3197974">
            <a:off x="9699173" y="1816685"/>
            <a:ext cx="903514" cy="1817914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A1C144-77A9-FF4C-BD3C-5B38CAFC4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315" y="151606"/>
            <a:ext cx="1560690" cy="9364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7CB09E-3605-3C40-997E-5942B8024F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144"/>
          <a:stretch/>
        </p:blipFill>
        <p:spPr>
          <a:xfrm>
            <a:off x="10660605" y="1105011"/>
            <a:ext cx="1422400" cy="10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94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091A9-AAB2-B741-8828-816C23BF9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 2 – Click ‘free courses’ to browse the subjects (1000 to choose from)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9A08F22C-346E-4C44-828A-E459622B5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52" b="5613"/>
          <a:stretch/>
        </p:blipFill>
        <p:spPr>
          <a:xfrm>
            <a:off x="2895598" y="1847396"/>
            <a:ext cx="6727373" cy="4772962"/>
          </a:xfr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xmlns="" id="{6773E58F-6654-E642-8791-6EA542E9AD90}"/>
              </a:ext>
            </a:extLst>
          </p:cNvPr>
          <p:cNvSpPr/>
          <p:nvPr/>
        </p:nvSpPr>
        <p:spPr>
          <a:xfrm rot="15606888">
            <a:off x="1992087" y="2850827"/>
            <a:ext cx="903514" cy="1817914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0ECA761-791F-B146-95E5-8CA7025BC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315" y="151606"/>
            <a:ext cx="1560690" cy="9364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2107C6C-C5C1-A149-90AD-687B7C5D7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144"/>
          <a:stretch/>
        </p:blipFill>
        <p:spPr>
          <a:xfrm>
            <a:off x="10660605" y="1105011"/>
            <a:ext cx="1422400" cy="10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4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BDE5F-46BC-9047-A4F8-E4D06967C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84115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Step 4 – Click ‘</a:t>
            </a:r>
            <a:r>
              <a:rPr lang="en-US" b="1" dirty="0" err="1"/>
              <a:t>Enrol</a:t>
            </a:r>
            <a:r>
              <a:rPr lang="en-US" b="1" dirty="0"/>
              <a:t> now’, scroll down and ‘enter course’ to begin working through the content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02924DC-3074-E24C-993F-4C1BA4083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65" b="7614"/>
          <a:stretch/>
        </p:blipFill>
        <p:spPr>
          <a:xfrm>
            <a:off x="348343" y="2060415"/>
            <a:ext cx="4985657" cy="3475311"/>
          </a:xfr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xmlns="" id="{D65DF445-2B89-E749-AEC8-5F4DEF44205A}"/>
              </a:ext>
            </a:extLst>
          </p:cNvPr>
          <p:cNvSpPr/>
          <p:nvPr/>
        </p:nvSpPr>
        <p:spPr>
          <a:xfrm rot="9652220">
            <a:off x="8427772" y="5311934"/>
            <a:ext cx="692231" cy="1254552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326299A-3B06-B045-93F0-F0F36FA9A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56" b="10000"/>
          <a:stretch/>
        </p:blipFill>
        <p:spPr>
          <a:xfrm>
            <a:off x="6705319" y="2169272"/>
            <a:ext cx="4463424" cy="3063876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xmlns="" id="{D6673D2F-8CD3-9D4E-9AAB-A83196F62282}"/>
              </a:ext>
            </a:extLst>
          </p:cNvPr>
          <p:cNvSpPr/>
          <p:nvPr/>
        </p:nvSpPr>
        <p:spPr>
          <a:xfrm rot="11944136">
            <a:off x="3810000" y="5159666"/>
            <a:ext cx="692231" cy="1254552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495E2F6-B7B8-184F-ABB9-B93379B71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315" y="151606"/>
            <a:ext cx="1560690" cy="936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5DA0EC-D85C-AD49-9D16-E90647693A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144"/>
          <a:stretch/>
        </p:blipFill>
        <p:spPr>
          <a:xfrm>
            <a:off x="10660605" y="1105011"/>
            <a:ext cx="1422400" cy="10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83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C46654-C47A-1546-8184-35CFAA46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 5 – Check your progress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4457F64-B630-2F42-B472-1F749175B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96" b="7365"/>
          <a:stretch/>
        </p:blipFill>
        <p:spPr>
          <a:xfrm>
            <a:off x="2890157" y="1690688"/>
            <a:ext cx="6411686" cy="4456209"/>
          </a:xfr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xmlns="" id="{2EC8FE94-112A-A846-B54F-7C28F7E89A36}"/>
              </a:ext>
            </a:extLst>
          </p:cNvPr>
          <p:cNvSpPr/>
          <p:nvPr/>
        </p:nvSpPr>
        <p:spPr>
          <a:xfrm rot="6732740">
            <a:off x="9467550" y="2266480"/>
            <a:ext cx="903514" cy="1817914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xmlns="" id="{F9C1522A-E760-B041-AEF5-79B20C7882C7}"/>
              </a:ext>
            </a:extLst>
          </p:cNvPr>
          <p:cNvSpPr/>
          <p:nvPr/>
        </p:nvSpPr>
        <p:spPr>
          <a:xfrm rot="15279762">
            <a:off x="1706372" y="3768008"/>
            <a:ext cx="903514" cy="1817914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8454AA-825B-B449-A42B-F1C2EA2CC45E}"/>
              </a:ext>
            </a:extLst>
          </p:cNvPr>
          <p:cNvSpPr txBox="1"/>
          <p:nvPr/>
        </p:nvSpPr>
        <p:spPr>
          <a:xfrm>
            <a:off x="10890362" y="3013961"/>
            <a:ext cx="824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here first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638D1DB-33B7-0640-A9FF-9ACDBBECE6F9}"/>
              </a:ext>
            </a:extLst>
          </p:cNvPr>
          <p:cNvSpPr txBox="1"/>
          <p:nvPr/>
        </p:nvSpPr>
        <p:spPr>
          <a:xfrm>
            <a:off x="506189" y="4826645"/>
            <a:ext cx="82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6FDC43-28C4-1E48-9CE3-1141D2660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315" y="151606"/>
            <a:ext cx="1560690" cy="936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A59C0A-CAA9-2F4C-86A3-FB1110229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144"/>
          <a:stretch/>
        </p:blipFill>
        <p:spPr>
          <a:xfrm>
            <a:off x="10660605" y="1105011"/>
            <a:ext cx="1422400" cy="10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08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C46654-C47A-1546-8184-35CFAA46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 6 – Issued with ‘statement of participation’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4457F64-B630-2F42-B472-1F749175B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96" b="7365"/>
          <a:stretch/>
        </p:blipFill>
        <p:spPr>
          <a:xfrm>
            <a:off x="838200" y="1789402"/>
            <a:ext cx="6411686" cy="4456209"/>
          </a:xfr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xmlns="" id="{2EC8FE94-112A-A846-B54F-7C28F7E89A36}"/>
              </a:ext>
            </a:extLst>
          </p:cNvPr>
          <p:cNvSpPr/>
          <p:nvPr/>
        </p:nvSpPr>
        <p:spPr>
          <a:xfrm rot="5013009">
            <a:off x="6138636" y="4191921"/>
            <a:ext cx="625727" cy="2770388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8454AA-825B-B449-A42B-F1C2EA2CC45E}"/>
              </a:ext>
            </a:extLst>
          </p:cNvPr>
          <p:cNvSpPr txBox="1"/>
          <p:nvPr/>
        </p:nvSpPr>
        <p:spPr>
          <a:xfrm>
            <a:off x="7863072" y="5006627"/>
            <a:ext cx="2000253" cy="956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completion receive your certificate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035727-A77D-F34C-B1AF-A9ECFFBFE667}"/>
              </a:ext>
            </a:extLst>
          </p:cNvPr>
          <p:cNvSpPr txBox="1"/>
          <p:nvPr/>
        </p:nvSpPr>
        <p:spPr>
          <a:xfrm>
            <a:off x="7584587" y="2427139"/>
            <a:ext cx="4354285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Send your certificate to </a:t>
            </a:r>
            <a:r>
              <a:rPr lang="en-US" b="1" dirty="0">
                <a:hlinkClick r:id="rId3"/>
              </a:rPr>
              <a:t>sema@riverside.bardaglea.org.uk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You will then receive a printed copy in the post for you to keep and use as evidence for continued learning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388410-8E0C-824D-B9A9-1171C1DDD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315" y="151606"/>
            <a:ext cx="1560690" cy="936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002BAB-D331-784F-9B27-4AE8145BC1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144"/>
          <a:stretch/>
        </p:blipFill>
        <p:spPr>
          <a:xfrm>
            <a:off x="10660605" y="1105011"/>
            <a:ext cx="1422400" cy="10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08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273</Words>
  <Application>Microsoft Office PowerPoint</Application>
  <PresentationFormat>Widescreen</PresentationFormat>
  <Paragraphs>24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Open University: Open Learn </vt:lpstr>
      <vt:lpstr>What’s the Open University? </vt:lpstr>
      <vt:lpstr>Why do it?</vt:lpstr>
      <vt:lpstr>What do I get at the end of it?</vt:lpstr>
      <vt:lpstr>Step 1 – Create an account</vt:lpstr>
      <vt:lpstr>Step 2 – Click ‘free courses’ to browse the subjects (1000 to choose from)</vt:lpstr>
      <vt:lpstr>Step 4 – Click ‘Enrol now’, scroll down and ‘enter course’ to begin working through the content </vt:lpstr>
      <vt:lpstr>Step 5 – Check your progress</vt:lpstr>
      <vt:lpstr>Step 6 – Issued with ‘statement of participation’ </vt:lpstr>
      <vt:lpstr>Step 7 – Select another course and widen your knowledge further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Serena Madhvani</dc:creator>
  <cp:lastModifiedBy>S Madhvani</cp:lastModifiedBy>
  <cp:revision>6</cp:revision>
  <cp:lastPrinted>2020-03-20T08:34:42Z</cp:lastPrinted>
  <dcterms:created xsi:type="dcterms:W3CDTF">2020-03-19T18:30:02Z</dcterms:created>
  <dcterms:modified xsi:type="dcterms:W3CDTF">2020-03-20T12:10:24Z</dcterms:modified>
</cp:coreProperties>
</file>