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5" r:id="rId6"/>
    <p:sldId id="263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24" autoAdjust="0"/>
  </p:normalViewPr>
  <p:slideViewPr>
    <p:cSldViewPr>
      <p:cViewPr varScale="1">
        <p:scale>
          <a:sx n="79" d="100"/>
          <a:sy n="79" d="100"/>
        </p:scale>
        <p:origin x="108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ceptionDuck@riverside.bardaglea.org.uk" TargetMode="External"/><Relationship Id="rId2" Type="http://schemas.openxmlformats.org/officeDocument/2006/relationships/hyperlink" Target="mailto:Receptionswan@riverside.bardaglea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NTFPreCursive" panose="03000400000000000000" pitchFamily="66" charset="0"/>
              </a:rPr>
              <a:t>Reception Curriculum Map</a:t>
            </a:r>
          </a:p>
          <a:p>
            <a:r>
              <a:rPr lang="en-GB" sz="4000" dirty="0">
                <a:latin typeface="NTFPreCursive" panose="03000400000000000000" pitchFamily="66" charset="0"/>
              </a:rPr>
              <a:t>Term Spring 1 2022</a:t>
            </a: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/>
              <a:t> </a:t>
            </a:r>
            <a:r>
              <a:rPr lang="en-GB" sz="4800" dirty="0">
                <a:latin typeface="NTFPreCursive" panose="03000400000000000000" pitchFamily="66" charset="0"/>
              </a:rPr>
              <a:t>Topic Title:  Long Ago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45673" y="980728"/>
            <a:ext cx="7632848" cy="5112568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>
                <a:latin typeface="NTFPreCursivefk" panose="03000400000000000000" pitchFamily="66" charset="0"/>
              </a:rPr>
              <a:t>Communication and Language : </a:t>
            </a:r>
            <a:endParaRPr lang="en-GB" sz="28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Listening to and talking about selected non-fiction books to develop a deep familiarity with new knowledge and vocabulary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Recognise and begin to talk about how the pupils’ lives have changed as they have grown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Talk about stories and make connections with events in the pupils’ own lives or other familiar stories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Talk about present and past events in the pupils’ own lives and those who are important to them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Developing storylines in pretend play and using talk to help work out problems and organise thinking and activities</a:t>
            </a: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NTFPreCursive" panose="03000400000000000000" pitchFamily="66" charset="0"/>
              </a:rPr>
              <a:t>Topic Title: Long Ago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124744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Personal, Social and Emotional Development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Playing cooperatively with others and taking turns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Building constructive and respectful relationships and talking about the special people in the pupils’ lives and why they are important</a:t>
            </a:r>
          </a:p>
          <a:p>
            <a:endParaRPr lang="en-GB" sz="2400" dirty="0">
              <a:solidFill>
                <a:schemeClr val="bg1"/>
              </a:solidFill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>
                <a:latin typeface="NTFPreCursive" panose="03000400000000000000" pitchFamily="66" charset="0"/>
              </a:rPr>
              <a:t>Topic Title: </a:t>
            </a:r>
            <a:r>
              <a:rPr lang="en-GB" dirty="0">
                <a:latin typeface="NTFPreCursive" panose="03000400000000000000" pitchFamily="66" charset="0"/>
              </a:rPr>
              <a:t>Long Ago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243230" cy="4925961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prstClr val="white"/>
                </a:solidFill>
                <a:latin typeface="NTFPreCursivefk" panose="03000400000000000000" pitchFamily="66" charset="0"/>
              </a:rPr>
              <a:t>Physical Development – Fine Motor Skills: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Creating art in different ways on a theme, to express ideas and feelings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Putting words in order to make a simple phrase or sentence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Manipulating malleable materials into a variety of shapes and forms using hands and other simple tools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Representing different parts of the human body from observation, imagination, or memory with some attention to detail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Developing the foundations of a handwriting style by using a tripod grip to form lower-case and capital letters correctly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Making simple prints using a variety of tools, including print blocks and rollers</a:t>
            </a: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>
                <a:latin typeface="NTFPreCursive" panose="03000400000000000000" pitchFamily="66" charset="0"/>
              </a:rPr>
              <a:t>Topic Title: </a:t>
            </a:r>
            <a:r>
              <a:rPr lang="en-GB" dirty="0">
                <a:latin typeface="NTFPreCursive" panose="03000400000000000000" pitchFamily="66" charset="0"/>
              </a:rPr>
              <a:t>Long Ago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243230" cy="4925961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prstClr val="white"/>
                </a:solidFill>
                <a:latin typeface="NTFPreCursivefk" panose="03000400000000000000" pitchFamily="66" charset="0"/>
              </a:rPr>
              <a:t>Physical Development – Gross Motor Skills: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Moving energetically and repeatedly, with improved fluency, control and grace when dancing and moving in time to music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Watching a variety of sporting activities, and talking about similar games and activities that the pupils have taken part in and how it made them feel and their preferences</a:t>
            </a:r>
          </a:p>
        </p:txBody>
      </p:sp>
    </p:spTree>
    <p:extLst>
      <p:ext uri="{BB962C8B-B14F-4D97-AF65-F5344CB8AC3E}">
        <p14:creationId xmlns:p14="http://schemas.microsoft.com/office/powerpoint/2010/main" val="367828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latin typeface="NTFPreCursive" panose="03000400000000000000" pitchFamily="66" charset="0"/>
              </a:rPr>
              <a:t>Topic Title: </a:t>
            </a:r>
            <a:r>
              <a:rPr lang="en-GB" dirty="0">
                <a:latin typeface="NTFPreCursive" panose="03000400000000000000" pitchFamily="66" charset="0"/>
              </a:rPr>
              <a:t>Long Ago</a:t>
            </a: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9035" y="908718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prstClr val="white"/>
                </a:solidFill>
                <a:latin typeface="NTFPreCursivefk" panose="03000400000000000000" pitchFamily="66" charset="0"/>
              </a:rPr>
              <a:t>Expressive Arts and Design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Explore and create using a wide range of materials and components, including upcycled materials, construction kits, textiles and ingredients.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Explore artwork made by great artists.</a:t>
            </a:r>
          </a:p>
          <a:p>
            <a:endParaRPr lang="en-GB" sz="2400" dirty="0">
              <a:solidFill>
                <a:schemeClr val="bg1"/>
              </a:solidFill>
              <a:latin typeface="NTFPreCursivefk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0754" y="908719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Understanding the World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Use technology to record their work and ideas.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Discuss simple changes as they have grown from being a baby.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Sort and group materials and resources and talk about how they are similar or different.</a:t>
            </a: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NTFPreCursive" panose="03000400000000000000" pitchFamily="66" charset="0"/>
              </a:rPr>
              <a:t>Topic Title: Long Ago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680" y="1052736"/>
            <a:ext cx="4222304" cy="55621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185" y="1196752"/>
            <a:ext cx="3877783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Maths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Key times of day and  classroom routines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Exploring the provision inside and outside the classroom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Exploring positional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Reciting numbers from 1 to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Subitising numbers 1-5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Understanding ‘part’ and ‘whole’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Representing quantities to 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Matching and sorting numbers and colours</a:t>
            </a:r>
          </a:p>
        </p:txBody>
      </p:sp>
      <p:sp>
        <p:nvSpPr>
          <p:cNvPr id="6" name="Rectangle 5"/>
          <p:cNvSpPr/>
          <p:nvPr/>
        </p:nvSpPr>
        <p:spPr>
          <a:xfrm>
            <a:off x="4639364" y="1052735"/>
            <a:ext cx="4320480" cy="55621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45054" y="1196752"/>
            <a:ext cx="418033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Literacy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We will focus 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Write simple phrases and sentences that can be read by others.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Invent, adapt and recount narratives and stories with peers and their teacher.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Use writing to communicate thoughts, ideas, experiences and events</a:t>
            </a:r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1374617"/>
            <a:ext cx="2520280" cy="4430647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3000" dirty="0">
                <a:solidFill>
                  <a:schemeClr val="bg1"/>
                </a:solidFill>
                <a:latin typeface="NTFPreCursivefk" panose="03000400000000000000" pitchFamily="66" charset="0"/>
              </a:rPr>
              <a:t>Key Topic Vocabulary 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Adult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Baby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Belief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Change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Clothes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Event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Family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Grow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88024" y="1374617"/>
            <a:ext cx="2592288" cy="4430647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Key Topic Vocabulary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Heritage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Long ago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Memory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Past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Toy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Tradition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Vehicle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Week</a:t>
            </a:r>
          </a:p>
          <a:p>
            <a:r>
              <a:rPr lang="en-GB" sz="2400" dirty="0">
                <a:solidFill>
                  <a:schemeClr val="bg1"/>
                </a:solidFill>
                <a:latin typeface="NTFPreCursivefk" panose="03000400000000000000" pitchFamily="66" charset="0"/>
              </a:rPr>
              <a:t>Year</a:t>
            </a:r>
          </a:p>
          <a:p>
            <a:r>
              <a:rPr lang="en-GB" sz="2400">
                <a:solidFill>
                  <a:schemeClr val="bg1"/>
                </a:solidFill>
                <a:latin typeface="NTFPreCursivefk" panose="03000400000000000000" pitchFamily="66" charset="0"/>
              </a:rPr>
              <a:t>Yesterday</a:t>
            </a:r>
            <a:endParaRPr lang="en-GB" sz="2400" dirty="0">
              <a:solidFill>
                <a:schemeClr val="bg1"/>
              </a:solidFill>
              <a:latin typeface="NTF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Swan</a:t>
            </a:r>
            <a:r>
              <a:rPr lang="en-GB"/>
              <a:t>: </a:t>
            </a:r>
            <a:r>
              <a:rPr lang="en-GB">
                <a:hlinkClick r:id="rId2"/>
              </a:rPr>
              <a:t>Receptionswan@riverside.bardaglea.org.uk</a:t>
            </a:r>
            <a:endParaRPr lang="en-GB" dirty="0"/>
          </a:p>
          <a:p>
            <a:r>
              <a:rPr lang="en-GB" dirty="0"/>
              <a:t>Duck: </a:t>
            </a:r>
            <a:r>
              <a:rPr lang="en-GB" dirty="0">
                <a:hlinkClick r:id="rId3"/>
              </a:rPr>
              <a:t>Receptionduck@riverside.bardaglea.org.uk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13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1811</TotalTime>
  <Words>582</Words>
  <Application>Microsoft Office PowerPoint</Application>
  <PresentationFormat>On-screen Show (4:3)</PresentationFormat>
  <Paragraphs>82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Constantia</vt:lpstr>
      <vt:lpstr>NTFPreCursive</vt:lpstr>
      <vt:lpstr>NTFPreCursivefk</vt:lpstr>
      <vt:lpstr>Wingdings 2</vt:lpstr>
      <vt:lpstr>Flow</vt:lpstr>
      <vt:lpstr>Riverside Primary School </vt:lpstr>
      <vt:lpstr> Topic Title:  Long Ago</vt:lpstr>
      <vt:lpstr>Topic Title: Long Ago</vt:lpstr>
      <vt:lpstr>Topic Title: Long Ago</vt:lpstr>
      <vt:lpstr>Topic Title: Long Ago</vt:lpstr>
      <vt:lpstr>Topic Title: Long Ago</vt:lpstr>
      <vt:lpstr>Topic Title: Long Ago</vt:lpstr>
      <vt:lpstr>Topic Title: Key Topic vocabulary</vt:lpstr>
      <vt:lpstr>Class email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T Gelderbloem</cp:lastModifiedBy>
  <cp:revision>107</cp:revision>
  <dcterms:created xsi:type="dcterms:W3CDTF">2016-06-22T08:23:20Z</dcterms:created>
  <dcterms:modified xsi:type="dcterms:W3CDTF">2022-12-12T14:36:02Z</dcterms:modified>
</cp:coreProperties>
</file>