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>
        <p:scale>
          <a:sx n="70" d="100"/>
          <a:sy n="70" d="100"/>
        </p:scale>
        <p:origin x="9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4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8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32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0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1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99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9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0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37D9D-50A6-446C-8909-2FF39D02B3CD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B6EF-FD6F-4BF1-A3D1-2A8E4421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17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461714" y="3093240"/>
            <a:ext cx="3024571" cy="35579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In December, we held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our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KS2 Christmas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Carol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performance.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We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really enjoyed singing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‘Rocking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around the Christmas Tree’.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We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also enjoyed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a </a:t>
            </a:r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delicious </a:t>
            </a:r>
            <a:endParaRPr lang="en-US" sz="22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Christmas dinner!</a:t>
            </a:r>
            <a:endParaRPr lang="en-US" sz="22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72376" y="200970"/>
            <a:ext cx="5186814" cy="14208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In Science, we have been learning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about the circulatory syste</a:t>
            </a:r>
            <a:r>
              <a:rPr lang="en-GB" sz="2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m.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Here are some pictures of when we dissected a heart!</a:t>
            </a:r>
            <a:endParaRPr lang="en-GB" sz="20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901" y="209259"/>
            <a:ext cx="3721188" cy="7062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We also enjoyed the wonderful snow!</a:t>
            </a:r>
            <a:endParaRPr lang="en-US" sz="20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632807" y="5846341"/>
            <a:ext cx="3529371" cy="9428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 smtClean="0">
                <a:solidFill>
                  <a:schemeClr val="accent1">
                    <a:lumMod val="75000"/>
                  </a:schemeClr>
                </a:solidFill>
                <a:latin typeface="NTFPreCursivefk" panose="03000400000000000000" pitchFamily="66" charset="0"/>
              </a:rPr>
              <a:t>December</a:t>
            </a:r>
            <a:r>
              <a:rPr lang="en-GB" sz="7200" dirty="0" smtClean="0">
                <a:solidFill>
                  <a:srgbClr val="FF0000"/>
                </a:solidFill>
                <a:latin typeface="NTFPreCursivefk" panose="03000400000000000000" pitchFamily="66" charset="0"/>
              </a:rPr>
              <a:t> </a:t>
            </a:r>
            <a:endParaRPr lang="en-GB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2" name="Picture 8" descr="Daring to Say “Happy Holidays” - My New Orle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14" y="340465"/>
            <a:ext cx="1984236" cy="113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ristmas Festive Frame Holiday Image Design Stock Vector (Royalty Free)  72259344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8" b="26471"/>
          <a:stretch/>
        </p:blipFill>
        <p:spPr bwMode="auto">
          <a:xfrm>
            <a:off x="198407" y="5771072"/>
            <a:ext cx="5078568" cy="93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230" y="1918398"/>
            <a:ext cx="2632727" cy="19745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38"/>
          <a:stretch/>
        </p:blipFill>
        <p:spPr>
          <a:xfrm>
            <a:off x="5779389" y="1763840"/>
            <a:ext cx="2389219" cy="11873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7"/>
          <a:stretch/>
        </p:blipFill>
        <p:spPr>
          <a:xfrm>
            <a:off x="8987870" y="4166781"/>
            <a:ext cx="2363446" cy="14057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8483" y="1530497"/>
            <a:ext cx="2697334" cy="20230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4862" y="2629287"/>
            <a:ext cx="3363675" cy="25227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5" r="14664"/>
          <a:stretch/>
        </p:blipFill>
        <p:spPr>
          <a:xfrm rot="5400000">
            <a:off x="616377" y="3855306"/>
            <a:ext cx="1405723" cy="2028675"/>
          </a:xfrm>
          <a:prstGeom prst="rect">
            <a:avLst/>
          </a:prstGeom>
        </p:spPr>
      </p:pic>
      <p:pic>
        <p:nvPicPr>
          <p:cNvPr id="20" name="Picture 2" descr="Snowman Images | Free Vectors, Stock Photos &amp; PS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321" y="1193330"/>
            <a:ext cx="1390767" cy="81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80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NTFPreCursivefk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Ali</dc:creator>
  <cp:lastModifiedBy>S Ali</cp:lastModifiedBy>
  <cp:revision>26</cp:revision>
  <dcterms:created xsi:type="dcterms:W3CDTF">2019-09-24T08:02:37Z</dcterms:created>
  <dcterms:modified xsi:type="dcterms:W3CDTF">2022-12-19T14:08:05Z</dcterms:modified>
</cp:coreProperties>
</file>