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FF66"/>
    <a:srgbClr val="66FF99"/>
    <a:srgbClr val="C7F5DA"/>
    <a:srgbClr val="16C30D"/>
    <a:srgbClr val="A366D0"/>
    <a:srgbClr val="C7A1E3"/>
    <a:srgbClr val="B07BD7"/>
    <a:srgbClr val="BC8FDD"/>
    <a:srgbClr val="C19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8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A52D4-206C-4A1E-9359-012C450A8719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139F5-64AD-4C3F-B28E-01DB3072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09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139F5-64AD-4C3F-B28E-01DB30726E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1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6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24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28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4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2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40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1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8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99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69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00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7D9D-50A6-446C-8909-2FF39D02B3CD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17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60977" y="5796076"/>
            <a:ext cx="3462667" cy="6538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FF0000"/>
                </a:solidFill>
                <a:latin typeface="NTFPreCursivefk" panose="03000400000000000000" pitchFamily="66" charset="0"/>
              </a:rPr>
              <a:t>December </a:t>
            </a:r>
            <a:endParaRPr lang="en-GB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16966" y="4940119"/>
            <a:ext cx="3547082" cy="17119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NTFPreCursivefk" panose="03000400000000000000" pitchFamily="66" charset="0"/>
              </a:rPr>
              <a:t>In Maths we have begun to multiply numbers. We have spent a lot of time looking at equal groups and how we can use repeated addition.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483941" y="4718283"/>
            <a:ext cx="3547082" cy="19337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NTFPreCursivefk" panose="03000400000000000000" pitchFamily="66" charset="0"/>
              </a:rPr>
              <a:t>In Big Write we have used our Talk4Writing skills to build a story map of ‘The Owl Who Is Afraid Of The Dark’. We have then wrote our own story from this.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6966" y="2883806"/>
            <a:ext cx="3547082" cy="182285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NTFPreCursivefk" panose="03000400000000000000" pitchFamily="66" charset="0"/>
              </a:rPr>
              <a:t>In December we got ready for Christmas by practicing our Nativity Performance. Then we have performed this to all of our parents, we hope you enjoyed it!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0977" y="248060"/>
            <a:ext cx="3547082" cy="2008810"/>
          </a:xfrm>
          <a:prstGeom prst="round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NTFPreCursivefk" panose="03000400000000000000" pitchFamily="66" charset="0"/>
              </a:rPr>
              <a:t>This month we learnt about camouflage and habitats. Hands on Science came in and taught us how animals camouflage and why they do.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B926C-E01B-4779-A29B-9DDDA946B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0" t="25763" r="18492" b="35367"/>
          <a:stretch/>
        </p:blipFill>
        <p:spPr>
          <a:xfrm>
            <a:off x="279555" y="2681189"/>
            <a:ext cx="3750590" cy="2665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F0674-5F7C-4FCE-824D-697AB407D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1605" y="467280"/>
            <a:ext cx="2534652" cy="1893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5AB45-8E20-42AA-B84B-7C8FB1A75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6960" y="467280"/>
            <a:ext cx="2534652" cy="1893166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6D1B9159-DF35-4D43-B0F5-8DD11F0BD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5" b="29381"/>
          <a:stretch/>
        </p:blipFill>
        <p:spPr bwMode="auto">
          <a:xfrm>
            <a:off x="8483941" y="1890699"/>
            <a:ext cx="3449194" cy="26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02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120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NTFPreCursivefk</vt:lpstr>
      <vt:lpstr>Office Theme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Ali</dc:creator>
  <cp:lastModifiedBy>B Jones</cp:lastModifiedBy>
  <cp:revision>50</cp:revision>
  <dcterms:created xsi:type="dcterms:W3CDTF">2019-09-24T08:02:37Z</dcterms:created>
  <dcterms:modified xsi:type="dcterms:W3CDTF">2022-12-19T16:59:38Z</dcterms:modified>
</cp:coreProperties>
</file>