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3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562673-966E-4AD7-90DB-F2D690AEBF55}"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46159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62673-966E-4AD7-90DB-F2D690AEBF55}"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174981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62673-966E-4AD7-90DB-F2D690AEBF55}"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376046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62673-966E-4AD7-90DB-F2D690AEBF55}"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393303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62673-966E-4AD7-90DB-F2D690AEBF55}"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108305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562673-966E-4AD7-90DB-F2D690AEBF55}"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242537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562673-966E-4AD7-90DB-F2D690AEBF55}" type="datetimeFigureOut">
              <a:rPr lang="en-GB" smtClean="0"/>
              <a:t>20/12/2022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25357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562673-966E-4AD7-90DB-F2D690AEBF55}" type="datetimeFigureOut">
              <a:rPr lang="en-GB" smtClean="0"/>
              <a:t>20/12/2022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350936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62673-966E-4AD7-90DB-F2D690AEBF55}" type="datetimeFigureOut">
              <a:rPr lang="en-GB" smtClean="0"/>
              <a:t>20/12/2022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95368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562673-966E-4AD7-90DB-F2D690AEBF55}"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96579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562673-966E-4AD7-90DB-F2D690AEBF55}"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3C88E-524C-4462-B944-7D3F850E9E11}" type="slidenum">
              <a:rPr lang="en-GB" smtClean="0"/>
              <a:t>‹#›</a:t>
            </a:fld>
            <a:endParaRPr lang="en-GB"/>
          </a:p>
        </p:txBody>
      </p:sp>
    </p:spTree>
    <p:extLst>
      <p:ext uri="{BB962C8B-B14F-4D97-AF65-F5344CB8AC3E}">
        <p14:creationId xmlns:p14="http://schemas.microsoft.com/office/powerpoint/2010/main" val="229338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62673-966E-4AD7-90DB-F2D690AEBF55}" type="datetimeFigureOut">
              <a:rPr lang="en-GB" smtClean="0"/>
              <a:t>20/12/2022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3C88E-524C-4462-B944-7D3F850E9E11}" type="slidenum">
              <a:rPr lang="en-GB" smtClean="0"/>
              <a:t>‹#›</a:t>
            </a:fld>
            <a:endParaRPr lang="en-GB"/>
          </a:p>
        </p:txBody>
      </p:sp>
    </p:spTree>
    <p:extLst>
      <p:ext uri="{BB962C8B-B14F-4D97-AF65-F5344CB8AC3E}">
        <p14:creationId xmlns:p14="http://schemas.microsoft.com/office/powerpoint/2010/main" val="38478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Picture 2" descr="Vincent van Gogh | Biography, Art, &amp; Facts | Britann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2206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9265" y="119481"/>
            <a:ext cx="4272692" cy="2379367"/>
          </a:xfrm>
          <a:solidFill>
            <a:schemeClr val="accent1">
              <a:lumMod val="50000"/>
            </a:schemeClr>
          </a:solidFill>
        </p:spPr>
        <p:txBody>
          <a:bodyPr>
            <a:noAutofit/>
          </a:bodyPr>
          <a:lstStyle/>
          <a:p>
            <a:pPr algn="l"/>
            <a:r>
              <a:rPr lang="en-GB" sz="2400" dirty="0">
                <a:solidFill>
                  <a:schemeClr val="bg1"/>
                </a:solidFill>
                <a:latin typeface="NTFPreCursive" panose="03000400000000000000" pitchFamily="66" charset="0"/>
              </a:rPr>
              <a:t>This half term, we have been looking at significant people for our </a:t>
            </a:r>
            <a:br>
              <a:rPr lang="en-GB" sz="2400" dirty="0">
                <a:solidFill>
                  <a:schemeClr val="bg1"/>
                </a:solidFill>
                <a:latin typeface="NTFPreCursive" panose="03000400000000000000" pitchFamily="66" charset="0"/>
              </a:rPr>
            </a:br>
            <a:r>
              <a:rPr lang="en-GB" sz="2400" dirty="0">
                <a:solidFill>
                  <a:schemeClr val="bg1"/>
                </a:solidFill>
                <a:latin typeface="NTFPreCursive" panose="03000400000000000000" pitchFamily="66" charset="0"/>
              </a:rPr>
              <a:t>topic, Movers and Shakers. Below are your homework projects. </a:t>
            </a:r>
            <a:br>
              <a:rPr lang="en-GB" sz="2400" dirty="0">
                <a:solidFill>
                  <a:schemeClr val="bg1"/>
                </a:solidFill>
                <a:latin typeface="NTFPreCursive" panose="03000400000000000000" pitchFamily="66" charset="0"/>
              </a:rPr>
            </a:br>
            <a:r>
              <a:rPr lang="en-GB" sz="2400" dirty="0">
                <a:solidFill>
                  <a:schemeClr val="bg1"/>
                </a:solidFill>
                <a:latin typeface="NTFPreCursive" panose="03000400000000000000" pitchFamily="66" charset="0"/>
              </a:rPr>
              <a:t>Please choose at least one to be completed and brought to school by </a:t>
            </a:r>
            <a:br>
              <a:rPr lang="en-GB" sz="2400" dirty="0">
                <a:solidFill>
                  <a:schemeClr val="bg1"/>
                </a:solidFill>
                <a:latin typeface="NTFPreCursive" panose="03000400000000000000" pitchFamily="66" charset="0"/>
              </a:rPr>
            </a:br>
            <a:r>
              <a:rPr lang="en-GB" sz="2400" b="1" dirty="0">
                <a:solidFill>
                  <a:schemeClr val="bg1"/>
                </a:solidFill>
                <a:latin typeface="NTFPreCursive" panose="03000400000000000000" pitchFamily="66" charset="0"/>
              </a:rPr>
              <a:t>Friday 13</a:t>
            </a:r>
            <a:r>
              <a:rPr lang="en-GB" sz="2400" b="1" baseline="30000" dirty="0">
                <a:solidFill>
                  <a:schemeClr val="bg1"/>
                </a:solidFill>
                <a:latin typeface="NTFPreCursive" panose="03000400000000000000" pitchFamily="66" charset="0"/>
              </a:rPr>
              <a:t>th</a:t>
            </a:r>
            <a:r>
              <a:rPr lang="en-GB" sz="2400" b="1" dirty="0">
                <a:solidFill>
                  <a:schemeClr val="bg1"/>
                </a:solidFill>
                <a:latin typeface="NTFPreCursive" panose="03000400000000000000" pitchFamily="66" charset="0"/>
              </a:rPr>
              <a:t> January 2023</a:t>
            </a:r>
            <a:r>
              <a:rPr lang="en-GB" sz="2400" dirty="0">
                <a:solidFill>
                  <a:schemeClr val="bg1"/>
                </a:solidFill>
                <a:latin typeface="NTFPreCursive" panose="03000400000000000000" pitchFamily="66" charset="0"/>
              </a:rPr>
              <a:t>.</a:t>
            </a:r>
          </a:p>
        </p:txBody>
      </p:sp>
      <p:sp>
        <p:nvSpPr>
          <p:cNvPr id="3" name="Subtitle 2"/>
          <p:cNvSpPr>
            <a:spLocks noGrp="1"/>
          </p:cNvSpPr>
          <p:nvPr>
            <p:ph type="subTitle" idx="1"/>
          </p:nvPr>
        </p:nvSpPr>
        <p:spPr>
          <a:xfrm>
            <a:off x="5898539" y="3300702"/>
            <a:ext cx="5521099" cy="1475835"/>
          </a:xfrm>
          <a:solidFill>
            <a:schemeClr val="accent1">
              <a:lumMod val="50000"/>
            </a:schemeClr>
          </a:solidFill>
        </p:spPr>
        <p:txBody>
          <a:bodyPr>
            <a:normAutofit/>
          </a:bodyPr>
          <a:lstStyle/>
          <a:p>
            <a:pPr algn="l"/>
            <a:r>
              <a:rPr lang="en-GB" sz="2200" u="sng" dirty="0">
                <a:solidFill>
                  <a:schemeClr val="bg1"/>
                </a:solidFill>
                <a:latin typeface="NTFPreCursive" panose="03000400000000000000" pitchFamily="66" charset="0"/>
              </a:rPr>
              <a:t>Significant People </a:t>
            </a:r>
          </a:p>
          <a:p>
            <a:pPr algn="l"/>
            <a:r>
              <a:rPr lang="en-GB" sz="2200" dirty="0">
                <a:solidFill>
                  <a:schemeClr val="bg1"/>
                </a:solidFill>
                <a:latin typeface="NTFPreCursive" panose="03000400000000000000" pitchFamily="66" charset="0"/>
              </a:rPr>
              <a:t>Choose five famous people and find out about their impact on the world. Can you rank them from who you think is the most to the least significant? </a:t>
            </a:r>
            <a:endParaRPr lang="en-GB" sz="2200" u="sng" dirty="0">
              <a:solidFill>
                <a:schemeClr val="bg1"/>
              </a:solidFill>
              <a:latin typeface="NTFPreCursive" panose="03000400000000000000" pitchFamily="66" charset="0"/>
            </a:endParaRPr>
          </a:p>
        </p:txBody>
      </p:sp>
      <p:sp>
        <p:nvSpPr>
          <p:cNvPr id="5" name="TextBox 4"/>
          <p:cNvSpPr txBox="1"/>
          <p:nvPr/>
        </p:nvSpPr>
        <p:spPr>
          <a:xfrm>
            <a:off x="6096000" y="193964"/>
            <a:ext cx="5126181" cy="2800767"/>
          </a:xfrm>
          <a:prstGeom prst="rect">
            <a:avLst/>
          </a:prstGeom>
          <a:solidFill>
            <a:schemeClr val="accent4">
              <a:lumMod val="50000"/>
            </a:schemeClr>
          </a:solidFill>
        </p:spPr>
        <p:txBody>
          <a:bodyPr wrap="square" rtlCol="0">
            <a:spAutoFit/>
          </a:bodyPr>
          <a:lstStyle/>
          <a:p>
            <a:r>
              <a:rPr lang="en-GB" sz="2200" u="sng" dirty="0">
                <a:solidFill>
                  <a:schemeClr val="bg1"/>
                </a:solidFill>
                <a:latin typeface="NTFPreCursive" panose="03000400000000000000" pitchFamily="66" charset="0"/>
              </a:rPr>
              <a:t>Poster</a:t>
            </a:r>
          </a:p>
          <a:p>
            <a:r>
              <a:rPr lang="en-GB" sz="2200" dirty="0">
                <a:solidFill>
                  <a:schemeClr val="bg1"/>
                </a:solidFill>
                <a:latin typeface="NTFPreCursive" panose="03000400000000000000" pitchFamily="66" charset="0"/>
              </a:rPr>
              <a:t>We have been learning about many different activists this half term. Create a poster on one of these activists: Rosa Park, </a:t>
            </a:r>
            <a:r>
              <a:rPr lang="en-GB" sz="2200" dirty="0" err="1">
                <a:solidFill>
                  <a:schemeClr val="bg1"/>
                </a:solidFill>
                <a:latin typeface="NTFPreCursive" panose="03000400000000000000" pitchFamily="66" charset="0"/>
              </a:rPr>
              <a:t>Emmeline</a:t>
            </a:r>
            <a:r>
              <a:rPr lang="en-GB" sz="2200" dirty="0">
                <a:solidFill>
                  <a:schemeClr val="bg1"/>
                </a:solidFill>
                <a:latin typeface="NTFPreCursive" panose="03000400000000000000" pitchFamily="66" charset="0"/>
              </a:rPr>
              <a:t> Pankhurst, Martin Luther King or </a:t>
            </a:r>
            <a:r>
              <a:rPr lang="en-GB" sz="2200" dirty="0" err="1">
                <a:solidFill>
                  <a:schemeClr val="bg1"/>
                </a:solidFill>
                <a:latin typeface="NTFPreCursive" panose="03000400000000000000" pitchFamily="66" charset="0"/>
              </a:rPr>
              <a:t>Malala</a:t>
            </a:r>
            <a:r>
              <a:rPr lang="en-GB" sz="2200" dirty="0">
                <a:solidFill>
                  <a:schemeClr val="bg1"/>
                </a:solidFill>
                <a:latin typeface="NTFPreCursive" panose="03000400000000000000" pitchFamily="66" charset="0"/>
              </a:rPr>
              <a:t>. </a:t>
            </a:r>
          </a:p>
          <a:p>
            <a:r>
              <a:rPr lang="en-GB" sz="2200" dirty="0">
                <a:solidFill>
                  <a:schemeClr val="bg1"/>
                </a:solidFill>
                <a:latin typeface="NTFPreCursive" panose="03000400000000000000" pitchFamily="66" charset="0"/>
              </a:rPr>
              <a:t>Remember to include what they fought for, what was their impact and any other important information you remember/can find.</a:t>
            </a:r>
          </a:p>
        </p:txBody>
      </p:sp>
      <p:sp>
        <p:nvSpPr>
          <p:cNvPr id="6" name="TextBox 5"/>
          <p:cNvSpPr txBox="1"/>
          <p:nvPr/>
        </p:nvSpPr>
        <p:spPr>
          <a:xfrm>
            <a:off x="143475" y="5130575"/>
            <a:ext cx="5301673" cy="1785104"/>
          </a:xfrm>
          <a:prstGeom prst="rect">
            <a:avLst/>
          </a:prstGeom>
          <a:solidFill>
            <a:srgbClr val="143350"/>
          </a:solidFill>
        </p:spPr>
        <p:txBody>
          <a:bodyPr wrap="square" rtlCol="0">
            <a:spAutoFit/>
          </a:bodyPr>
          <a:lstStyle/>
          <a:p>
            <a:r>
              <a:rPr lang="en-GB" sz="2200" u="sng" dirty="0">
                <a:solidFill>
                  <a:schemeClr val="bg1"/>
                </a:solidFill>
                <a:latin typeface="NTFPreCursive" panose="03000400000000000000" pitchFamily="66" charset="0"/>
              </a:rPr>
              <a:t>Van Gogh </a:t>
            </a:r>
            <a:endParaRPr lang="en-GB" sz="2200" dirty="0">
              <a:solidFill>
                <a:schemeClr val="bg1"/>
              </a:solidFill>
              <a:latin typeface="NTFPreCursive" panose="03000400000000000000" pitchFamily="66" charset="0"/>
            </a:endParaRPr>
          </a:p>
          <a:p>
            <a:r>
              <a:rPr lang="en-GB" sz="2200" dirty="0">
                <a:solidFill>
                  <a:schemeClr val="bg1"/>
                </a:solidFill>
                <a:latin typeface="NTFPreCursive" panose="03000400000000000000" pitchFamily="66" charset="0"/>
              </a:rPr>
              <a:t>Using a range of materials, can you create a piece of artwork inspired by Vincent Van Gogh. Remember he uses bold colours and strong brush strokes to create his pieces of art.</a:t>
            </a:r>
          </a:p>
        </p:txBody>
      </p:sp>
      <p:sp>
        <p:nvSpPr>
          <p:cNvPr id="7" name="TextBox 6"/>
          <p:cNvSpPr txBox="1"/>
          <p:nvPr/>
        </p:nvSpPr>
        <p:spPr>
          <a:xfrm>
            <a:off x="159265" y="2583605"/>
            <a:ext cx="4775200" cy="2462213"/>
          </a:xfrm>
          <a:prstGeom prst="rect">
            <a:avLst/>
          </a:prstGeom>
          <a:solidFill>
            <a:schemeClr val="accent4">
              <a:lumMod val="75000"/>
            </a:schemeClr>
          </a:solidFill>
        </p:spPr>
        <p:txBody>
          <a:bodyPr wrap="square" rtlCol="0">
            <a:spAutoFit/>
          </a:bodyPr>
          <a:lstStyle/>
          <a:p>
            <a:r>
              <a:rPr lang="en-GB" sz="2200" u="sng" dirty="0">
                <a:solidFill>
                  <a:schemeClr val="bg1"/>
                </a:solidFill>
                <a:latin typeface="NTFPreCursive" panose="03000400000000000000" pitchFamily="66" charset="0"/>
              </a:rPr>
              <a:t>Human Survival</a:t>
            </a:r>
          </a:p>
          <a:p>
            <a:r>
              <a:rPr lang="en-GB" sz="2200" dirty="0">
                <a:solidFill>
                  <a:schemeClr val="bg1"/>
                </a:solidFill>
                <a:latin typeface="NTFPreCursive" panose="03000400000000000000" pitchFamily="66" charset="0"/>
              </a:rPr>
              <a:t>We have been learning about the basic needs of humans for survival, including the importance of exercise, nutrition and good hygiene. Can you create an information sheet about the importance of exercise, nutrition and hygiene for humans. </a:t>
            </a:r>
          </a:p>
        </p:txBody>
      </p:sp>
    </p:spTree>
    <p:extLst>
      <p:ext uri="{BB962C8B-B14F-4D97-AF65-F5344CB8AC3E}">
        <p14:creationId xmlns:p14="http://schemas.microsoft.com/office/powerpoint/2010/main" val="2789877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216</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NTFPreCursive</vt:lpstr>
      <vt:lpstr>Office Theme</vt:lpstr>
      <vt:lpstr>This half term, we have been looking at significant people for our  topic, Movers and Shakers. Below are your homework projects.  Please choose at least one to be completed and brought to school by  Friday 13th January 2023.</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half term, we have been looking at significant people for our  topic, Movers and Shakers. Below are your homework projects.  Please choose at least one to be completed and brought to school by  Friday 4th November 2022.</dc:title>
  <dc:creator>R Laksar</dc:creator>
  <cp:lastModifiedBy>S Ali</cp:lastModifiedBy>
  <cp:revision>9</cp:revision>
  <dcterms:created xsi:type="dcterms:W3CDTF">2022-10-12T07:27:03Z</dcterms:created>
  <dcterms:modified xsi:type="dcterms:W3CDTF">2022-12-20T08:07:51Z</dcterms:modified>
</cp:coreProperties>
</file>