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828" autoAdjust="0"/>
    <p:restoredTop sz="94660"/>
  </p:normalViewPr>
  <p:slideViewPr>
    <p:cSldViewPr snapToGrid="0">
      <p:cViewPr varScale="1">
        <p:scale>
          <a:sx n="114" d="100"/>
          <a:sy n="114" d="100"/>
        </p:scale>
        <p:origin x="111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3837D9D-50A6-446C-8909-2FF39D02B3CD}" type="datetimeFigureOut">
              <a:rPr lang="en-GB" smtClean="0"/>
              <a:t>20/12/2022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80B6EF-FD6F-4BF1-A3D1-2A8E44211225}" type="slidenum">
              <a:rPr lang="en-GB" smtClean="0"/>
              <a:t>‹#›</a:t>
            </a:fld>
            <a:endParaRPr lang="en-GB"/>
          </a:p>
        </p:txBody>
      </p:sp>
    </p:spTree>
    <p:extLst>
      <p:ext uri="{BB962C8B-B14F-4D97-AF65-F5344CB8AC3E}">
        <p14:creationId xmlns:p14="http://schemas.microsoft.com/office/powerpoint/2010/main" val="127065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3837D9D-50A6-446C-8909-2FF39D02B3CD}" type="datetimeFigureOut">
              <a:rPr lang="en-GB" smtClean="0"/>
              <a:t>20/12/2022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80B6EF-FD6F-4BF1-A3D1-2A8E44211225}" type="slidenum">
              <a:rPr lang="en-GB" smtClean="0"/>
              <a:t>‹#›</a:t>
            </a:fld>
            <a:endParaRPr lang="en-GB"/>
          </a:p>
        </p:txBody>
      </p:sp>
    </p:spTree>
    <p:extLst>
      <p:ext uri="{BB962C8B-B14F-4D97-AF65-F5344CB8AC3E}">
        <p14:creationId xmlns:p14="http://schemas.microsoft.com/office/powerpoint/2010/main" val="823241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3837D9D-50A6-446C-8909-2FF39D02B3CD}" type="datetimeFigureOut">
              <a:rPr lang="en-GB" smtClean="0"/>
              <a:t>20/12/2022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80B6EF-FD6F-4BF1-A3D1-2A8E44211225}" type="slidenum">
              <a:rPr lang="en-GB" smtClean="0"/>
              <a:t>‹#›</a:t>
            </a:fld>
            <a:endParaRPr lang="en-GB"/>
          </a:p>
        </p:txBody>
      </p:sp>
    </p:spTree>
    <p:extLst>
      <p:ext uri="{BB962C8B-B14F-4D97-AF65-F5344CB8AC3E}">
        <p14:creationId xmlns:p14="http://schemas.microsoft.com/office/powerpoint/2010/main" val="1642286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3837D9D-50A6-446C-8909-2FF39D02B3CD}" type="datetimeFigureOut">
              <a:rPr lang="en-GB" smtClean="0"/>
              <a:t>20/12/2022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80B6EF-FD6F-4BF1-A3D1-2A8E44211225}" type="slidenum">
              <a:rPr lang="en-GB" smtClean="0"/>
              <a:t>‹#›</a:t>
            </a:fld>
            <a:endParaRPr lang="en-GB"/>
          </a:p>
        </p:txBody>
      </p:sp>
    </p:spTree>
    <p:extLst>
      <p:ext uri="{BB962C8B-B14F-4D97-AF65-F5344CB8AC3E}">
        <p14:creationId xmlns:p14="http://schemas.microsoft.com/office/powerpoint/2010/main" val="3744942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837D9D-50A6-446C-8909-2FF39D02B3CD}" type="datetimeFigureOut">
              <a:rPr lang="en-GB" smtClean="0"/>
              <a:t>20/12/2022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80B6EF-FD6F-4BF1-A3D1-2A8E44211225}" type="slidenum">
              <a:rPr lang="en-GB" smtClean="0"/>
              <a:t>‹#›</a:t>
            </a:fld>
            <a:endParaRPr lang="en-GB"/>
          </a:p>
        </p:txBody>
      </p:sp>
    </p:spTree>
    <p:extLst>
      <p:ext uri="{BB962C8B-B14F-4D97-AF65-F5344CB8AC3E}">
        <p14:creationId xmlns:p14="http://schemas.microsoft.com/office/powerpoint/2010/main" val="1466327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3837D9D-50A6-446C-8909-2FF39D02B3CD}" type="datetimeFigureOut">
              <a:rPr lang="en-GB" smtClean="0"/>
              <a:t>20/12/2022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80B6EF-FD6F-4BF1-A3D1-2A8E44211225}" type="slidenum">
              <a:rPr lang="en-GB" smtClean="0"/>
              <a:t>‹#›</a:t>
            </a:fld>
            <a:endParaRPr lang="en-GB"/>
          </a:p>
        </p:txBody>
      </p:sp>
    </p:spTree>
    <p:extLst>
      <p:ext uri="{BB962C8B-B14F-4D97-AF65-F5344CB8AC3E}">
        <p14:creationId xmlns:p14="http://schemas.microsoft.com/office/powerpoint/2010/main" val="972406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3837D9D-50A6-446C-8909-2FF39D02B3CD}" type="datetimeFigureOut">
              <a:rPr lang="en-GB" smtClean="0"/>
              <a:t>20/12/2022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B80B6EF-FD6F-4BF1-A3D1-2A8E44211225}" type="slidenum">
              <a:rPr lang="en-GB" smtClean="0"/>
              <a:t>‹#›</a:t>
            </a:fld>
            <a:endParaRPr lang="en-GB"/>
          </a:p>
        </p:txBody>
      </p:sp>
    </p:spTree>
    <p:extLst>
      <p:ext uri="{BB962C8B-B14F-4D97-AF65-F5344CB8AC3E}">
        <p14:creationId xmlns:p14="http://schemas.microsoft.com/office/powerpoint/2010/main" val="1570910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3837D9D-50A6-446C-8909-2FF39D02B3CD}" type="datetimeFigureOut">
              <a:rPr lang="en-GB" smtClean="0"/>
              <a:t>20/12/2022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80B6EF-FD6F-4BF1-A3D1-2A8E44211225}" type="slidenum">
              <a:rPr lang="en-GB" smtClean="0"/>
              <a:t>‹#›</a:t>
            </a:fld>
            <a:endParaRPr lang="en-GB"/>
          </a:p>
        </p:txBody>
      </p:sp>
    </p:spTree>
    <p:extLst>
      <p:ext uri="{BB962C8B-B14F-4D97-AF65-F5344CB8AC3E}">
        <p14:creationId xmlns:p14="http://schemas.microsoft.com/office/powerpoint/2010/main" val="2795481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837D9D-50A6-446C-8909-2FF39D02B3CD}" type="datetimeFigureOut">
              <a:rPr lang="en-GB" smtClean="0"/>
              <a:t>20/12/2022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B80B6EF-FD6F-4BF1-A3D1-2A8E44211225}" type="slidenum">
              <a:rPr lang="en-GB" smtClean="0"/>
              <a:t>‹#›</a:t>
            </a:fld>
            <a:endParaRPr lang="en-GB"/>
          </a:p>
        </p:txBody>
      </p:sp>
    </p:spTree>
    <p:extLst>
      <p:ext uri="{BB962C8B-B14F-4D97-AF65-F5344CB8AC3E}">
        <p14:creationId xmlns:p14="http://schemas.microsoft.com/office/powerpoint/2010/main" val="3711996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837D9D-50A6-446C-8909-2FF39D02B3CD}" type="datetimeFigureOut">
              <a:rPr lang="en-GB" smtClean="0"/>
              <a:t>20/12/2022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80B6EF-FD6F-4BF1-A3D1-2A8E44211225}" type="slidenum">
              <a:rPr lang="en-GB" smtClean="0"/>
              <a:t>‹#›</a:t>
            </a:fld>
            <a:endParaRPr lang="en-GB"/>
          </a:p>
        </p:txBody>
      </p:sp>
    </p:spTree>
    <p:extLst>
      <p:ext uri="{BB962C8B-B14F-4D97-AF65-F5344CB8AC3E}">
        <p14:creationId xmlns:p14="http://schemas.microsoft.com/office/powerpoint/2010/main" val="345669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837D9D-50A6-446C-8909-2FF39D02B3CD}" type="datetimeFigureOut">
              <a:rPr lang="en-GB" smtClean="0"/>
              <a:t>20/12/2022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80B6EF-FD6F-4BF1-A3D1-2A8E44211225}" type="slidenum">
              <a:rPr lang="en-GB" smtClean="0"/>
              <a:t>‹#›</a:t>
            </a:fld>
            <a:endParaRPr lang="en-GB"/>
          </a:p>
        </p:txBody>
      </p:sp>
    </p:spTree>
    <p:extLst>
      <p:ext uri="{BB962C8B-B14F-4D97-AF65-F5344CB8AC3E}">
        <p14:creationId xmlns:p14="http://schemas.microsoft.com/office/powerpoint/2010/main" val="2473001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837D9D-50A6-446C-8909-2FF39D02B3CD}" type="datetimeFigureOut">
              <a:rPr lang="en-GB" smtClean="0"/>
              <a:t>20/12/2022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80B6EF-FD6F-4BF1-A3D1-2A8E44211225}" type="slidenum">
              <a:rPr lang="en-GB" smtClean="0"/>
              <a:t>‹#›</a:t>
            </a:fld>
            <a:endParaRPr lang="en-GB"/>
          </a:p>
        </p:txBody>
      </p:sp>
    </p:spTree>
    <p:extLst>
      <p:ext uri="{BB962C8B-B14F-4D97-AF65-F5344CB8AC3E}">
        <p14:creationId xmlns:p14="http://schemas.microsoft.com/office/powerpoint/2010/main" val="823174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97796" y="2630905"/>
            <a:ext cx="2930416" cy="1762594"/>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NTFPreCursivefk" panose="03000400000000000000" pitchFamily="66" charset="0"/>
              </a:rPr>
              <a:t>Write what you have learned about Africa today, Africa’s history, the slave trade, the events that led to the eventual abolition of slavery and the lives of black people in Britain.</a:t>
            </a:r>
            <a:endParaRPr lang="en-US" dirty="0">
              <a:solidFill>
                <a:schemeClr val="tx1"/>
              </a:solidFill>
              <a:latin typeface="NTFPreCursivefk" panose="03000400000000000000" pitchFamily="66" charset="0"/>
            </a:endParaRPr>
          </a:p>
        </p:txBody>
      </p:sp>
      <p:sp>
        <p:nvSpPr>
          <p:cNvPr id="6" name="Rounded Rectangle 5"/>
          <p:cNvSpPr/>
          <p:nvPr/>
        </p:nvSpPr>
        <p:spPr>
          <a:xfrm>
            <a:off x="197796" y="199097"/>
            <a:ext cx="3769935" cy="226540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latin typeface="NTFPreCursivefk" panose="03000400000000000000" pitchFamily="66" charset="0"/>
              </a:rPr>
              <a:t>In Autumn, our topic was Maafa. Here are some home learning activities to consolidate and extend our learning. Please choose at least one activity to complete. Your project is due by </a:t>
            </a:r>
            <a:r>
              <a:rPr lang="en-GB" sz="2000" b="1" dirty="0">
                <a:solidFill>
                  <a:schemeClr val="tx1"/>
                </a:solidFill>
                <a:latin typeface="NTFPreCursivefk" panose="03000400000000000000" pitchFamily="66" charset="0"/>
              </a:rPr>
              <a:t>Friday 13</a:t>
            </a:r>
            <a:r>
              <a:rPr lang="en-GB" sz="2000" b="1" baseline="30000" dirty="0">
                <a:solidFill>
                  <a:schemeClr val="tx1"/>
                </a:solidFill>
                <a:latin typeface="NTFPreCursivefk" panose="03000400000000000000" pitchFamily="66" charset="0"/>
              </a:rPr>
              <a:t>th</a:t>
            </a:r>
            <a:r>
              <a:rPr lang="en-GB" sz="2000" b="1" dirty="0">
                <a:solidFill>
                  <a:schemeClr val="tx1"/>
                </a:solidFill>
                <a:latin typeface="NTFPreCursivefk" panose="03000400000000000000" pitchFamily="66" charset="0"/>
              </a:rPr>
              <a:t> January 2023</a:t>
            </a:r>
            <a:r>
              <a:rPr lang="en-GB" sz="2000" dirty="0">
                <a:solidFill>
                  <a:schemeClr val="tx1"/>
                </a:solidFill>
                <a:latin typeface="NTFPreCursivefk" panose="03000400000000000000" pitchFamily="66" charset="0"/>
              </a:rPr>
              <a:t>.</a:t>
            </a:r>
          </a:p>
        </p:txBody>
      </p:sp>
      <p:sp>
        <p:nvSpPr>
          <p:cNvPr id="14" name="Title 1"/>
          <p:cNvSpPr txBox="1">
            <a:spLocks/>
          </p:cNvSpPr>
          <p:nvPr/>
        </p:nvSpPr>
        <p:spPr>
          <a:xfrm>
            <a:off x="9366660" y="4952986"/>
            <a:ext cx="2743819" cy="94286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5600" dirty="0">
                <a:solidFill>
                  <a:schemeClr val="bg1"/>
                </a:solidFill>
                <a:latin typeface="NTFPreCursivefk" panose="03000400000000000000" pitchFamily="66" charset="0"/>
              </a:rPr>
              <a:t>Maafa</a:t>
            </a:r>
            <a:endParaRPr lang="en-GB" sz="5600" b="1" dirty="0">
              <a:solidFill>
                <a:schemeClr val="bg1"/>
              </a:solidFill>
              <a:latin typeface="Comic Sans MS" panose="030F0702030302020204" pitchFamily="66" charset="0"/>
            </a:endParaRPr>
          </a:p>
        </p:txBody>
      </p:sp>
      <p:sp>
        <p:nvSpPr>
          <p:cNvPr id="15" name="Rounded Rectangle 14"/>
          <p:cNvSpPr/>
          <p:nvPr/>
        </p:nvSpPr>
        <p:spPr>
          <a:xfrm>
            <a:off x="4132294" y="199098"/>
            <a:ext cx="4001054" cy="2756702"/>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4375712" y="461366"/>
            <a:ext cx="3514217" cy="2308324"/>
          </a:xfrm>
          <a:prstGeom prst="rect">
            <a:avLst/>
          </a:prstGeom>
          <a:solidFill>
            <a:schemeClr val="bg1">
              <a:lumMod val="85000"/>
            </a:schemeClr>
          </a:solidFill>
        </p:spPr>
        <p:txBody>
          <a:bodyPr wrap="square" rtlCol="0">
            <a:spAutoFit/>
          </a:bodyPr>
          <a:lstStyle/>
          <a:p>
            <a:pPr algn="ctr"/>
            <a:r>
              <a:rPr lang="en-GB" dirty="0">
                <a:latin typeface="NTFPreCursivefk" panose="03000400000000000000" pitchFamily="66" charset="0"/>
              </a:rPr>
              <a:t>Create an infographic about an aspect of your Maafa project, such as the slave</a:t>
            </a:r>
          </a:p>
          <a:p>
            <a:pPr algn="ctr"/>
            <a:r>
              <a:rPr lang="en-GB" dirty="0">
                <a:latin typeface="NTFPreCursivefk" panose="03000400000000000000" pitchFamily="66" charset="0"/>
              </a:rPr>
              <a:t>trade, middle passage, resistance and rebellion or abolition. Use your knowledge,</a:t>
            </a:r>
          </a:p>
          <a:p>
            <a:pPr algn="ctr"/>
            <a:r>
              <a:rPr lang="en-GB" dirty="0">
                <a:latin typeface="NTFPreCursivefk" panose="03000400000000000000" pitchFamily="66" charset="0"/>
              </a:rPr>
              <a:t>books and the internet to provide facts and figures and use images from the</a:t>
            </a:r>
          </a:p>
          <a:p>
            <a:pPr algn="ctr"/>
            <a:r>
              <a:rPr lang="en-GB" dirty="0">
                <a:latin typeface="NTFPreCursivefk" panose="03000400000000000000" pitchFamily="66" charset="0"/>
              </a:rPr>
              <a:t>Slavery Images website. Examples of infographics can be found online.</a:t>
            </a:r>
          </a:p>
        </p:txBody>
      </p:sp>
      <p:sp>
        <p:nvSpPr>
          <p:cNvPr id="20" name="Rounded Rectangle 19"/>
          <p:cNvSpPr/>
          <p:nvPr/>
        </p:nvSpPr>
        <p:spPr>
          <a:xfrm>
            <a:off x="3304673" y="3164545"/>
            <a:ext cx="5839327" cy="1434790"/>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latin typeface="NTFPreCursivefk" panose="03000400000000000000" pitchFamily="66" charset="0"/>
              </a:rPr>
              <a:t>View examples of art made by the skilled craftspeople in the ancient Kingdom of Benin on the British Museum’s website. Focus on one artefact that interests you. Sketch and name the artefact and describe what it is made from, when it was made, who made it, who owned it and any significant features.</a:t>
            </a:r>
            <a:endParaRPr lang="en-US" sz="1600" dirty="0">
              <a:solidFill>
                <a:schemeClr val="tx1"/>
              </a:solidFill>
              <a:latin typeface="NTFPreCursivefk" panose="03000400000000000000" pitchFamily="66" charset="0"/>
            </a:endParaRPr>
          </a:p>
        </p:txBody>
      </p:sp>
      <p:pic>
        <p:nvPicPr>
          <p:cNvPr id="1026" name="Picture 2" descr="Maaf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49511" y="2814523"/>
            <a:ext cx="1993557" cy="199355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Teaching Time: Fast &amp; Fun Black History Month Classroom Activities | Fun365">
            <a:extLst>
              <a:ext uri="{FF2B5EF4-FFF2-40B4-BE49-F238E27FC236}">
                <a16:creationId xmlns:a16="http://schemas.microsoft.com/office/drawing/2014/main" id="{6A945D45-3C0E-425C-8D2F-09D1AAFCCC16}"/>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7023" r="6428"/>
          <a:stretch/>
        </p:blipFill>
        <p:spPr bwMode="auto">
          <a:xfrm>
            <a:off x="8499982" y="579499"/>
            <a:ext cx="3343676" cy="167916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45FC69A5-D642-4E06-9612-19B5754D97F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8903" y="4808080"/>
            <a:ext cx="3155631" cy="1799696"/>
          </a:xfrm>
          <a:prstGeom prst="rect">
            <a:avLst/>
          </a:prstGeom>
        </p:spPr>
      </p:pic>
      <p:sp>
        <p:nvSpPr>
          <p:cNvPr id="12" name="Rounded Rectangle 3">
            <a:extLst>
              <a:ext uri="{FF2B5EF4-FFF2-40B4-BE49-F238E27FC236}">
                <a16:creationId xmlns:a16="http://schemas.microsoft.com/office/drawing/2014/main" id="{CD3FEA6C-186D-41B1-8D7D-30EEBBB8462F}"/>
              </a:ext>
            </a:extLst>
          </p:cNvPr>
          <p:cNvSpPr/>
          <p:nvPr/>
        </p:nvSpPr>
        <p:spPr>
          <a:xfrm>
            <a:off x="3615656" y="4832040"/>
            <a:ext cx="5658726" cy="176259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NTFPreCursivefk" panose="03000400000000000000" pitchFamily="66" charset="0"/>
              </a:rPr>
              <a:t>In Science, we have been learning about the circulatory system. Create a poster, 3D model or drawing to show the main parts and primary functions of the human circulatory system. </a:t>
            </a:r>
          </a:p>
          <a:p>
            <a:pPr algn="ctr"/>
            <a:r>
              <a:rPr lang="en-GB" dirty="0">
                <a:solidFill>
                  <a:schemeClr val="tx1"/>
                </a:solidFill>
                <a:latin typeface="NTFPreCursivefk" panose="03000400000000000000" pitchFamily="66" charset="0"/>
              </a:rPr>
              <a:t>You can also talk about healthy lifestyle choices and the effects of harmful substances on the body.</a:t>
            </a:r>
            <a:endParaRPr lang="en-US" dirty="0">
              <a:solidFill>
                <a:schemeClr val="tx1"/>
              </a:solidFill>
              <a:latin typeface="NTFPreCursivefk" panose="03000400000000000000" pitchFamily="66" charset="0"/>
            </a:endParaRPr>
          </a:p>
        </p:txBody>
      </p:sp>
      <p:pic>
        <p:nvPicPr>
          <p:cNvPr id="7" name="Picture 2" descr="Circulatory System">
            <a:extLst>
              <a:ext uri="{FF2B5EF4-FFF2-40B4-BE49-F238E27FC236}">
                <a16:creationId xmlns:a16="http://schemas.microsoft.com/office/drawing/2014/main" id="{D1C0EE7C-1961-4614-9B9C-5D8C1EA5F9C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551864" y="5895853"/>
            <a:ext cx="707872" cy="707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0802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243</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Comic Sans MS</vt:lpstr>
      <vt:lpstr>NTFPreCursivefk</vt:lpstr>
      <vt:lpstr>Office Theme</vt:lpstr>
      <vt:lpstr>PowerPoint Presentation</vt:lpstr>
    </vt:vector>
  </TitlesOfParts>
  <Company>RM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Ali</dc:creator>
  <cp:lastModifiedBy>S Ali</cp:lastModifiedBy>
  <cp:revision>24</cp:revision>
  <dcterms:created xsi:type="dcterms:W3CDTF">2019-09-24T08:02:37Z</dcterms:created>
  <dcterms:modified xsi:type="dcterms:W3CDTF">2022-12-20T08:16:41Z</dcterms:modified>
</cp:coreProperties>
</file>