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0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0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61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48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5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9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3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7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9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FE43-0201-4856-9C6A-FACBE4EB011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52B0-5377-469E-B575-FF815039C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6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98182" y="5038058"/>
            <a:ext cx="1967289" cy="1469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13083" y="5011324"/>
            <a:ext cx="1997896" cy="1492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5008" y="4868955"/>
            <a:ext cx="2160891" cy="1613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11030" y="4709770"/>
            <a:ext cx="2343139" cy="175012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915257" y="221778"/>
            <a:ext cx="4651332" cy="6787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NTFPreCursive" panose="03000400000000000000" pitchFamily="66" charset="0"/>
              </a:rPr>
              <a:t>Year 4 Blog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NTFPreCursive" panose="03000400000000000000" pitchFamily="66" charset="0"/>
              </a:rPr>
              <a:t>September</a:t>
            </a:r>
            <a:r>
              <a:rPr lang="en-GB" sz="2400" b="1" dirty="0" smtClean="0">
                <a:solidFill>
                  <a:srgbClr val="FF0000"/>
                </a:solidFill>
                <a:latin typeface="NTFPreCursive" panose="03000400000000000000" pitchFamily="66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NTFPreCursive" panose="03000400000000000000" pitchFamily="66" charset="0"/>
              </a:rPr>
              <a:t>2022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7895" y="177304"/>
            <a:ext cx="3589368" cy="19369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algn="ctr"/>
            <a:endParaRPr lang="en-GB" sz="16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Big write: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have been writing </a:t>
            </a:r>
            <a:r>
              <a:rPr lang="en-GB" sz="16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Anglo Saxon poetry using powerful adjectives and kennings.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have written play </a:t>
            </a:r>
            <a:r>
              <a:rPr lang="en-GB" sz="1600" b="1" dirty="0" err="1" smtClean="0">
                <a:solidFill>
                  <a:schemeClr val="tx1"/>
                </a:solidFill>
                <a:latin typeface="NTFPreCursive" panose="03000400000000000000" pitchFamily="66" charset="0"/>
              </a:rPr>
              <a:t>scipts</a:t>
            </a:r>
            <a:r>
              <a:rPr lang="en-GB" sz="16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 based around a dilemma.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have written diary entries as Anglo Saxon farmers.</a:t>
            </a:r>
            <a:endParaRPr lang="en-GB" b="1" dirty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b="1" dirty="0" smtClean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b="1" dirty="0" smtClean="0">
              <a:solidFill>
                <a:srgbClr val="000000"/>
              </a:solidFill>
              <a:latin typeface="NTFPreCursive" panose="03000400000000000000" pitchFamily="66" charset="0"/>
            </a:endParaRPr>
          </a:p>
        </p:txBody>
      </p:sp>
      <p:pic>
        <p:nvPicPr>
          <p:cNvPr id="18" name="Picture 17" descr="File Write / Bright / 128px / Icon Gallery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23" y="177304"/>
            <a:ext cx="602077" cy="31596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ounded Rectangle 19"/>
          <p:cNvSpPr/>
          <p:nvPr/>
        </p:nvSpPr>
        <p:spPr>
          <a:xfrm>
            <a:off x="8433678" y="3360374"/>
            <a:ext cx="3631652" cy="24945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History</a:t>
            </a:r>
            <a:endParaRPr lang="en-GB" sz="1500" dirty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</a:t>
            </a:r>
            <a:r>
              <a:rPr lang="en-GB" sz="15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have learned all about why the Romans left Britain and what the consequences were.</a:t>
            </a: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investigated the invasions which followed the Roman withdrawal from Britain.</a:t>
            </a: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understood why the Anglo Saxons invaded and settled in Britain.</a:t>
            </a: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investigated the Viking invasion.</a:t>
            </a:r>
          </a:p>
          <a:p>
            <a:pPr algn="ctr"/>
            <a:r>
              <a:rPr lang="en-GB" sz="15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learned about the legacy of the Anglo Saxons in Britain.</a:t>
            </a:r>
            <a:endParaRPr lang="en-GB" sz="15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23366" y="122483"/>
            <a:ext cx="3010813" cy="31653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Religious Education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Topic: </a:t>
            </a:r>
            <a:r>
              <a:rPr lang="en-GB" sz="16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Religion </a:t>
            </a:r>
            <a:r>
              <a:rPr lang="en-GB" sz="1600" b="1" dirty="0" err="1" smtClean="0">
                <a:solidFill>
                  <a:schemeClr val="tx1"/>
                </a:solidFill>
                <a:latin typeface="NTFPreCursivef" panose="03000400000000000000" pitchFamily="66" charset="0"/>
              </a:rPr>
              <a:t>inour</a:t>
            </a:r>
            <a:r>
              <a:rPr lang="en-GB" sz="16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 Neighbourhood</a:t>
            </a:r>
            <a:endParaRPr lang="en-GB" sz="1600" b="1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learned about </a:t>
            </a:r>
            <a:r>
              <a:rPr lang="en-GB" sz="16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the evidence of different religions in our local area.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investigated the different places of worship within Barking.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learned about how our neighbourhood is different to other parts of the country.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learned about how religion in our local area has changed over time.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412946" y="5927456"/>
            <a:ext cx="3631652" cy="8289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As part of our topic, we visited the Museum of London and experienced what an Anglo Saxon house would have been like!</a:t>
            </a:r>
            <a:endParaRPr lang="en-GB" sz="16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915257" y="1049950"/>
            <a:ext cx="4518421" cy="39962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b="1" dirty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b="1" dirty="0" smtClean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r>
              <a:rPr lang="en-GB" b="1" dirty="0" smtClean="0">
                <a:solidFill>
                  <a:srgbClr val="000000"/>
                </a:solidFill>
                <a:latin typeface="NTFPreCursive" panose="03000400000000000000" pitchFamily="66" charset="0"/>
              </a:rPr>
              <a:t>Reading: VIPERS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Texts: </a:t>
            </a:r>
            <a:r>
              <a:rPr lang="en-GB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‘There’s a Viking in my Bed’ </a:t>
            </a:r>
            <a:r>
              <a:rPr lang="en-GB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and </a:t>
            </a:r>
            <a:r>
              <a:rPr lang="en-GB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‘Everything Vikings’.</a:t>
            </a:r>
            <a:endParaRPr lang="en-GB" sz="1600" b="1" dirty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retrieved </a:t>
            </a:r>
            <a:r>
              <a:rPr lang="en-GB" dirty="0">
                <a:solidFill>
                  <a:schemeClr val="tx1"/>
                </a:solidFill>
                <a:latin typeface="NTFPreCursivef" panose="03000400000000000000" pitchFamily="66" charset="0"/>
              </a:rPr>
              <a:t>and </a:t>
            </a:r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recorded </a:t>
            </a:r>
            <a:r>
              <a:rPr lang="en-GB" dirty="0">
                <a:solidFill>
                  <a:schemeClr val="tx1"/>
                </a:solidFill>
                <a:latin typeface="NTFPreCursivef" panose="03000400000000000000" pitchFamily="66" charset="0"/>
              </a:rPr>
              <a:t>key information from a fiction </a:t>
            </a:r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text.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found and explained </a:t>
            </a:r>
            <a:r>
              <a:rPr lang="en-GB" dirty="0">
                <a:solidFill>
                  <a:schemeClr val="tx1"/>
                </a:solidFill>
                <a:latin typeface="NTFPreCursivef" panose="03000400000000000000" pitchFamily="66" charset="0"/>
              </a:rPr>
              <a:t>the meaning of words in </a:t>
            </a:r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context.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explained </a:t>
            </a:r>
            <a:r>
              <a:rPr lang="en-GB" dirty="0">
                <a:solidFill>
                  <a:schemeClr val="tx1"/>
                </a:solidFill>
                <a:latin typeface="NTFPreCursivef" panose="03000400000000000000" pitchFamily="66" charset="0"/>
              </a:rPr>
              <a:t>how content is related and contributes to the meaning as a </a:t>
            </a:r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whole.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predicted </a:t>
            </a:r>
            <a:r>
              <a:rPr lang="en-GB" dirty="0">
                <a:solidFill>
                  <a:schemeClr val="tx1"/>
                </a:solidFill>
                <a:latin typeface="NTFPreCursivef" panose="03000400000000000000" pitchFamily="66" charset="0"/>
              </a:rPr>
              <a:t>what might happen from the details stated and </a:t>
            </a:r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implied.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made inferences </a:t>
            </a:r>
            <a:r>
              <a:rPr lang="en-GB" dirty="0">
                <a:solidFill>
                  <a:schemeClr val="tx1"/>
                </a:solidFill>
                <a:latin typeface="NTFPreCursivef" panose="03000400000000000000" pitchFamily="66" charset="0"/>
              </a:rPr>
              <a:t>from the text by explaining and justifying </a:t>
            </a:r>
            <a:r>
              <a:rPr lang="en-GB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answers. </a:t>
            </a:r>
          </a:p>
          <a:p>
            <a:pPr algn="ctr"/>
            <a:endParaRPr lang="en-GB" dirty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dirty="0" smtClean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dirty="0">
              <a:solidFill>
                <a:srgbClr val="000000"/>
              </a:solidFill>
              <a:latin typeface="NTFPreCursive" panose="03000400000000000000" pitchFamily="66" charset="0"/>
            </a:endParaRPr>
          </a:p>
          <a:p>
            <a:pPr algn="ctr"/>
            <a:endParaRPr lang="en-GB" dirty="0" smtClean="0">
              <a:solidFill>
                <a:srgbClr val="000000"/>
              </a:solidFill>
              <a:latin typeface="NTFPreCursive" panose="03000400000000000000" pitchFamily="66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74758" y="2217509"/>
            <a:ext cx="3775642" cy="2828726"/>
          </a:xfrm>
          <a:prstGeom prst="roundRect">
            <a:avLst>
              <a:gd name="adj" fmla="val 17162"/>
            </a:avLst>
          </a:prstGeom>
          <a:solidFill>
            <a:srgbClr val="92D05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Maths:</a:t>
            </a:r>
          </a:p>
          <a:p>
            <a:r>
              <a:rPr lang="en-GB" sz="1800" b="1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Number and Place Value</a:t>
            </a:r>
            <a:endParaRPr lang="en-GB" sz="1800" b="1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r>
              <a:rPr lang="en-GB" sz="1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been exploring </a:t>
            </a:r>
            <a:r>
              <a:rPr lang="en-GB" sz="1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ones, tens, hundreds, thousands and how they make up numbers.</a:t>
            </a:r>
          </a:p>
          <a:p>
            <a:r>
              <a:rPr lang="en-GB" sz="1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been using number lines to round to the nearest 10, 1000 and 1000.</a:t>
            </a:r>
          </a:p>
          <a:p>
            <a:r>
              <a:rPr lang="en-GB" sz="1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We have been adding and subtracting using formal written methods.</a:t>
            </a:r>
            <a:endParaRPr lang="en-GB" sz="18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6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322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NTFPreCursive</vt:lpstr>
      <vt:lpstr>NTFPreCursivef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Ali</dc:creator>
  <cp:lastModifiedBy>P Simmons</cp:lastModifiedBy>
  <cp:revision>180</cp:revision>
  <dcterms:created xsi:type="dcterms:W3CDTF">2020-11-16T15:56:27Z</dcterms:created>
  <dcterms:modified xsi:type="dcterms:W3CDTF">2022-10-12T14:55:10Z</dcterms:modified>
</cp:coreProperties>
</file>