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4" autoAdjust="0"/>
  </p:normalViewPr>
  <p:slideViewPr>
    <p:cSldViewPr>
      <p:cViewPr varScale="1">
        <p:scale>
          <a:sx n="79" d="100"/>
          <a:sy n="79" d="100"/>
        </p:scale>
        <p:origin x="7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2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Summer 1 2022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 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Length and Height, and Position and Direction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Comparing lengths and height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Measuring lengths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Ordering lengths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Carrying out four operations with lengths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Describin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 positions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Describing movements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Describing turns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Making patterns with shapes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Small steps taken from White Rose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Guided reading: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</a:t>
            </a:r>
            <a:r>
              <a:rPr lang="en-GB" sz="1800" b="1" dirty="0">
                <a:latin typeface="NTFPreCursive" panose="03000400000000000000" pitchFamily="66" charset="0"/>
              </a:rPr>
              <a:t>will be reading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The Queen’s Castle at </a:t>
            </a:r>
            <a:r>
              <a:rPr lang="en-GB" sz="1800" dirty="0" smtClean="0">
                <a:latin typeface="NTFPreCursive" panose="03000400000000000000" pitchFamily="66" charset="0"/>
              </a:rPr>
              <a:t>Windsor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The Cook and the King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Queen Victoria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Queen Victoria’s Bathing Machine</a:t>
            </a:r>
          </a:p>
          <a:p>
            <a:endParaRPr lang="en-GB" sz="1800" dirty="0" smtClean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 comic strip about the life of a historical sovereign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 recount about the trip to Queen’s House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poems made from kennings about significant sovereigns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Writing an information leaflet about Buckingham Palace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(KS1)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will 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spell words with the suffixes –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ment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-ness and –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ful</a:t>
            </a:r>
            <a:endParaRPr lang="en-GB" sz="1800" b="1" dirty="0">
              <a:solidFill>
                <a:schemeClr val="bg1"/>
              </a:solidFill>
              <a:latin typeface="+mj-lt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spell words with the suffixes –less and –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ly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spell words which end in –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tion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use apostrophes to show contractions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use apostrophes for possession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spell common exception words</a:t>
            </a: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 Wider Curriculum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accept that everyone’s family is different and understand that most people value their family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know which types of physical contact I like and don’t like and to be able to talk about this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demonstrate how to use positive problem-solving techniques to resolve conflict with my friends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know how it feels to be asked to keep a secret I do not want to keep and know who to talk to about this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understand how it feels to trust someone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feel comfortable accepting appreciation from others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consider how we think about food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explore religious rules about food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understand why people give up certain foods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explore how and why people fast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understand how food is used for celebration</a:t>
            </a:r>
          </a:p>
          <a:p>
            <a:pPr>
              <a:buClr>
                <a:srgbClr val="0BD0D9"/>
              </a:buClr>
            </a:pP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plan a feast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play the recorder using a steady beat, changing pace, and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play the recorder with control, getting faster or slower and louder or quieter on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perform a two note melody to accompany a song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 </a:t>
            </a:r>
            <a:r>
              <a:rPr lang="en-GB" sz="5400" dirty="0">
                <a:latin typeface="NTFPreCursive" panose="03000400000000000000" pitchFamily="66" charset="0"/>
              </a:rPr>
              <a:t>Magnificent Monarchs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throw underar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m and catch a small ball using correct techniques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return th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e ball by batting, developing increasing consistency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start to throw over-arm when fielding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apply skills learnt when in a game play situation</a:t>
            </a:r>
          </a:p>
          <a:p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To begin to score and referee a mini game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of </a:t>
            </a:r>
            <a:r>
              <a:rPr lang="en-GB" sz="1800" dirty="0" err="1" smtClean="0">
                <a:solidFill>
                  <a:prstClr val="white"/>
                </a:solidFill>
                <a:latin typeface="NTFPreCursive" panose="03000400000000000000" pitchFamily="66" charset="0"/>
              </a:rPr>
              <a:t>rounders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nderstand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what algorithms are, how they are implemented as programs on digital devices, and that programs execute by following precise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and unambiguous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Create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and debug simple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predict the behaviour of simple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technology purposefully to create, organise, store, manipulate and retrieve digital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content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Recognise common uses of information technology beyond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school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Use technology safely and respectfully, keeping personal information private; identify where to go for help and support when they have concerns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or 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contact on the internet or other online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technologies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</a:t>
            </a:r>
            <a:r>
              <a:rPr lang="en-GB" sz="4000" dirty="0">
                <a:latin typeface="NTFPreCursive" panose="03000400000000000000" pitchFamily="66" charset="0"/>
              </a:rPr>
              <a:t>Magnificent Monarchs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>
                <a:latin typeface="NTFPreCursive" panose="03000400000000000000" pitchFamily="66" charset="0"/>
              </a:rPr>
              <a:t>Art and </a:t>
            </a:r>
            <a:r>
              <a:rPr lang="en-GB" sz="1600" b="1" dirty="0" smtClean="0">
                <a:latin typeface="NTFPreCursive" panose="03000400000000000000" pitchFamily="66" charset="0"/>
              </a:rPr>
              <a:t>Design: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6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 use colourful modelling clay, modelling tools and decorative objects, such as buttons and beads to make a 3D model of a chosen monarch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Geography:</a:t>
            </a:r>
            <a:endParaRPr lang="en-GB" sz="1800" b="1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Exploring the locations of royal residences around the UK and Ireland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Usin</a:t>
            </a:r>
            <a:r>
              <a:rPr lang="en-GB" sz="1800" dirty="0" smtClean="0">
                <a:latin typeface="NTFPreCursive" panose="03000400000000000000" pitchFamily="66" charset="0"/>
              </a:rPr>
              <a:t>g symbols and a key to draw and read a range of simple maps</a:t>
            </a:r>
            <a:endParaRPr lang="en-GB" sz="1800" dirty="0" smtClean="0"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3752543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3752543"/>
            <a:ext cx="41803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History: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Creating timelines to sequence significant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historical concepts such as continuity and change, cause and consequence, similarity, difference and significance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 about six significant sovereigns: Alfred the Great, William the </a:t>
            </a:r>
            <a:r>
              <a:rPr lang="en-GB" sz="17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Conquerer</a:t>
            </a:r>
            <a:r>
              <a:rPr lang="en-GB" sz="17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Henry VIII, Elizabeth I, Queen Victoria, and Elizabeth II</a:t>
            </a:r>
            <a:endParaRPr lang="en-GB" sz="17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752543"/>
            <a:ext cx="4320480" cy="28623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Design and 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Technology: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Building royal castles, palaces and stately homes from a range of different 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32" y="1412776"/>
            <a:ext cx="2057400" cy="5119337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Key Topic Vocabulary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AD (anno Domini)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Alfred the Great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Anglo-Saxon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Bayeux Tapestry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Elizabeth I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Elizabeth II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Hanoverian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Henry VIII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House of Lancaster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House of Saxe-Coburg and Gotha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House of Windsor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House of York</a:t>
            </a:r>
          </a:p>
          <a:p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48517" y="1412776"/>
            <a:ext cx="1969785" cy="5119336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Norman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Plantagenet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Queen Victoria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Restoration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Stuart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Tudor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William the Conqueror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Absolute monarchy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Century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Chronology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Constitutional </a:t>
            </a:r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monarchy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Decade</a:t>
            </a:r>
            <a:endParaRPr lang="en-GB" sz="22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11987" y="1412776"/>
            <a:ext cx="2170584" cy="5119336"/>
          </a:xfrm>
          <a:prstGeom prst="rect">
            <a:avLst/>
          </a:prstGeom>
          <a:solidFill>
            <a:srgbClr val="00B0F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Key Topic Vocabulary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Divorce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Empire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Feudal system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Future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Heir</a:t>
            </a:r>
          </a:p>
          <a:p>
            <a:r>
              <a:rPr lang="en-GB" sz="2000" dirty="0" err="1" smtClean="0">
                <a:solidFill>
                  <a:schemeClr val="bg1"/>
                </a:solidFill>
                <a:latin typeface="NTFPreCursivefk" panose="03000400000000000000" pitchFamily="66" charset="0"/>
              </a:rPr>
              <a:t>Hierachy</a:t>
            </a:r>
            <a:endParaRPr lang="en-GB" sz="20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Invasion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Kingdom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Knight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Marriage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Monarch</a:t>
            </a:r>
          </a:p>
          <a:p>
            <a:r>
              <a:rPr lang="en-GB" sz="2000" dirty="0" err="1">
                <a:solidFill>
                  <a:schemeClr val="bg1"/>
                </a:solidFill>
                <a:latin typeface="NTFPreCursivefk" panose="03000400000000000000" pitchFamily="66" charset="0"/>
              </a:rPr>
              <a:t>Monastry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Parliament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Past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6256" y="1412776"/>
            <a:ext cx="2232248" cy="5137882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Vocabulary</a:t>
            </a:r>
            <a:endParaRPr lang="en-GB" sz="20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Period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Portrait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Power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Present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Prince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Princess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Reign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Residence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Ruler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Serf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Sovereign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Stately home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Timeline</a:t>
            </a: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1554</TotalTime>
  <Words>795</Words>
  <Application>Microsoft Office PowerPoint</Application>
  <PresentationFormat>On-screen Show (4:3)</PresentationFormat>
  <Paragraphs>151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NTFPreCursive</vt:lpstr>
      <vt:lpstr>NTFPreCursivefk</vt:lpstr>
      <vt:lpstr>Wingdings 2</vt:lpstr>
      <vt:lpstr>Flow</vt:lpstr>
      <vt:lpstr>Riverside Primary School </vt:lpstr>
      <vt:lpstr>Topic Title: Maths</vt:lpstr>
      <vt:lpstr> Topic Title: Literacy </vt:lpstr>
      <vt:lpstr>Topic Title: Wider Curriculum</vt:lpstr>
      <vt:lpstr>Topic Title: Magnificent Monarchs</vt:lpstr>
      <vt:lpstr>Topic Title: Magnificent Monarchs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T Gelderbloem</cp:lastModifiedBy>
  <cp:revision>108</cp:revision>
  <dcterms:created xsi:type="dcterms:W3CDTF">2016-06-22T08:23:20Z</dcterms:created>
  <dcterms:modified xsi:type="dcterms:W3CDTF">2022-03-24T11:07:02Z</dcterms:modified>
</cp:coreProperties>
</file>