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 varScale="1">
        <p:scale>
          <a:sx n="79" d="100"/>
          <a:sy n="79" d="100"/>
        </p:scale>
        <p:origin x="9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  <a:cs typeface="Arial" panose="020B0604020202020204" pitchFamily="34" charset="0"/>
              </a:rPr>
              <a:t>Year </a:t>
            </a:r>
            <a:r>
              <a:rPr lang="en-GB" sz="4000" dirty="0" smtClean="0">
                <a:latin typeface="NTFPreCursive" panose="03000400000000000000" pitchFamily="66" charset="0"/>
                <a:cs typeface="Arial" panose="020B0604020202020204" pitchFamily="34" charset="0"/>
              </a:rPr>
              <a:t>4 </a:t>
            </a:r>
            <a:r>
              <a:rPr lang="en-GB" sz="4000" dirty="0">
                <a:latin typeface="NTFPreCursive" panose="03000400000000000000" pitchFamily="66" charset="0"/>
                <a:cs typeface="Arial" panose="020B0604020202020204" pitchFamily="34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  <a:cs typeface="Arial" panose="020B0604020202020204" pitchFamily="34" charset="0"/>
              </a:rPr>
              <a:t>Summer 1 - 2022</a:t>
            </a:r>
            <a:endParaRPr lang="en-GB" dirty="0">
              <a:latin typeface="NTFPreCursive" panose="03000400000000000000" pitchFamily="66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Maths: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on: Decimals, money and time: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Writing decimals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Comparing and ordering decimals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Rounding decimals</a:t>
            </a:r>
          </a:p>
          <a:p>
            <a:endParaRPr lang="en-GB" sz="24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Pounds and pence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Ordering money and finding change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Adding and subtracting money</a:t>
            </a:r>
          </a:p>
          <a:p>
            <a:endParaRPr lang="en-GB" sz="24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Telling the time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24 and 12 hour clock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VIPERS:</a:t>
            </a:r>
            <a:endParaRPr lang="en-GB" sz="2000" b="1" dirty="0"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be reading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See Inside your Body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You Wouldn’t Want to Live Without Toilets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Dirty Bertie: Toothy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Writing explanation texts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Narratives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Persuasive writing</a:t>
            </a:r>
          </a:p>
          <a:p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NTFPreCursive" panose="03000400000000000000" pitchFamily="66" charset="0"/>
              </a:rPr>
              <a:t>Use of technical vocabulary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Using imperative verbs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Punctuating direct and indirect speech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Retelling an existing story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Rhetorical questions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on: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Adding the prefix inter to change meaning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Adding the prefix anti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Using the prefix auto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Adding the prefix out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Adding the prefix non</a:t>
            </a:r>
            <a:endParaRPr lang="en-GB" sz="1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PSHE: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understand jealousy and how to deal with this in friendships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understand why certain people are special to us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think about our memories of someone</a:t>
            </a:r>
          </a:p>
          <a:p>
            <a:r>
              <a:rPr lang="en-GB" sz="240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explore </a:t>
            </a:r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getting on and falling our with people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Celebrating our relationships with people and animals</a:t>
            </a:r>
            <a:endParaRPr lang="en-GB" sz="2400" dirty="0" smtClean="0">
              <a:solidFill>
                <a:srgbClr val="FF0000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60908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>
              <a:buClr>
                <a:srgbClr val="0BD0D9"/>
              </a:buClr>
            </a:pPr>
            <a:r>
              <a:rPr lang="en-GB" sz="20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About marriage in different cultures and religions including:</a:t>
            </a:r>
          </a:p>
          <a:p>
            <a:pPr lvl="1">
              <a:buClr>
                <a:srgbClr val="0BD0D9"/>
              </a:buClr>
            </a:pPr>
            <a:r>
              <a:rPr lang="en-GB" sz="16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Christianity</a:t>
            </a:r>
          </a:p>
          <a:p>
            <a:pPr lvl="1">
              <a:buClr>
                <a:srgbClr val="0BD0D9"/>
              </a:buClr>
            </a:pPr>
            <a:r>
              <a:rPr lang="en-GB" sz="16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Islam</a:t>
            </a:r>
          </a:p>
          <a:p>
            <a:pPr lvl="1">
              <a:buClr>
                <a:srgbClr val="0BD0D9"/>
              </a:buClr>
            </a:pPr>
            <a:r>
              <a:rPr lang="en-GB" sz="16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Judaism</a:t>
            </a:r>
          </a:p>
          <a:p>
            <a:pPr lvl="1">
              <a:buClr>
                <a:srgbClr val="0BD0D9"/>
              </a:buClr>
            </a:pPr>
            <a:r>
              <a:rPr lang="en-GB" sz="16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Hinduism</a:t>
            </a:r>
            <a:endParaRPr lang="en-GB" sz="16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Music: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Playing the trombones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Assembling the trombone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Listening to other instruments and learning how to play as an ensemble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 to read musical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 to follow instructions from a conductor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P.E: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Striking and Fielding:</a:t>
            </a:r>
          </a:p>
          <a:p>
            <a:pPr lvl="1"/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Developing underarm bowling accuracy</a:t>
            </a:r>
          </a:p>
          <a:p>
            <a:pPr lvl="1"/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Developing batting skills and techniques</a:t>
            </a:r>
          </a:p>
          <a:p>
            <a:pPr lvl="1"/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understand how to catch a ball effectively</a:t>
            </a:r>
          </a:p>
          <a:p>
            <a:pPr lvl="1"/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Learning how to bowl overarm</a:t>
            </a:r>
          </a:p>
          <a:p>
            <a:pPr lvl="1"/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Applying fielding techniques in the context of games</a:t>
            </a:r>
          </a:p>
          <a:p>
            <a:pPr marL="393192" lvl="1" indent="0">
              <a:buNone/>
            </a:pP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lvl="1"/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Computing: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Designing, writing and debugging programs to accomplish specific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Using sequence, selection and repetition to work with variables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Using logical reasoning to explain how a simple algorithm works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solve problems by splitting them into smaller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plan and develop algorithms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procedures in computer programs 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Wider curriculum.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Science: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understand tooth decay and how to look after teeth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identify the different parts of the tooth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identify the different teeth and their function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understand the function of digestion</a:t>
            </a:r>
          </a:p>
          <a:p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Design and Technology: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We will focus on:</a:t>
            </a:r>
            <a:endParaRPr lang="en-GB" sz="1800" b="1" dirty="0"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To analyse a range of drink products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prepare a healthy snack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create a wearable digestive system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design a healthy packed lunch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3752543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596" y="3797425"/>
            <a:ext cx="41803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Science Contd..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The functions of the digestive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Comparing human and animal digestive systems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Comparing the diets of different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the food chain and the impact of changes in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endParaRPr lang="en-GB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2"/>
          </p:nvPr>
        </p:nvSpPr>
        <p:spPr>
          <a:xfrm>
            <a:off x="4593064" y="3797425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Writing: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Creating an explanation text to describe what happens when teeth decay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idioms and phrases relating to teeth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write a persuasive text about healthy eating and drink choices</a:t>
            </a:r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Abdomen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Absorb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Acid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Amylase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Bile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Blood vessel</a:t>
            </a:r>
          </a:p>
          <a:p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Solus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Bowel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Bridge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Calcium carbonate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Canine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Colon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crop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67736" y="1433102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Gizzard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Gum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Hygiene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Incisor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Large intestine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Lipase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Mandible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Maxilla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Milk teeth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Molar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Mouth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Nerve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Oesophagus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86808" y="1410907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Crown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Decay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Dentine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Denture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Digestion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Digestive system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Dissolve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Enamel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Enzyme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Faeces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Filling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Floss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Germ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1336</TotalTime>
  <Words>570</Words>
  <Application>Microsoft Office PowerPoint</Application>
  <PresentationFormat>On-screen Show (4:3)</PresentationFormat>
  <Paragraphs>162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Topic Title: Maths</vt:lpstr>
      <vt:lpstr> Topic Title: Literacy </vt:lpstr>
      <vt:lpstr>Topic Title:</vt:lpstr>
      <vt:lpstr>Topic Title:</vt:lpstr>
      <vt:lpstr>Topic Title: Wider curriculum.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P Simmons</cp:lastModifiedBy>
  <cp:revision>129</cp:revision>
  <dcterms:created xsi:type="dcterms:W3CDTF">2016-06-22T08:23:20Z</dcterms:created>
  <dcterms:modified xsi:type="dcterms:W3CDTF">2022-03-21T12:27:09Z</dcterms:modified>
</cp:coreProperties>
</file>