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4" autoAdjust="0"/>
  </p:normalViewPr>
  <p:slideViewPr>
    <p:cSldViewPr>
      <p:cViewPr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06/02/2022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latin typeface="NTFPreCursive" panose="03000400000000000000" pitchFamily="66" charset="0"/>
              </a:rPr>
              <a:t>Year 5</a:t>
            </a:r>
            <a:r>
              <a:rPr lang="en-GB" sz="4000" dirty="0" smtClean="0">
                <a:latin typeface="NTFPreCursive" panose="03000400000000000000" pitchFamily="66" charset="0"/>
              </a:rPr>
              <a:t>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Term Spring 2 2022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Maths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Maths: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Decimals up 2 decimal places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Decimals as fractions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Understanding </a:t>
            </a:r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thousandths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Rounding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decimals </a:t>
            </a:r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Ordering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and comparing decimals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Understanding percentages </a:t>
            </a:r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Percentages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as fractions and decimals </a:t>
            </a:r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Equivalent </a:t>
            </a:r>
            <a:r>
              <a:rPr lang="en-GB" sz="2800" dirty="0">
                <a:solidFill>
                  <a:schemeClr val="bg1"/>
                </a:solidFill>
                <a:latin typeface="NTFPreCursivefk" panose="03000400000000000000" pitchFamily="66" charset="0"/>
              </a:rPr>
              <a:t>fractions, decimals and percentages </a:t>
            </a:r>
            <a:endParaRPr lang="en-GB" sz="2800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Small steps taken from White rose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819389"/>
            <a:ext cx="4242396" cy="2861639"/>
          </a:xfrm>
          <a:solidFill>
            <a:srgbClr val="0070C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Guided reading: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 Books we will be reading Awesome Egyptians (Horrible Histories) and Poppy Pym and the Pharaoh’s Curse, The </a:t>
            </a:r>
            <a:r>
              <a:rPr lang="en-GB" sz="1800" b="1" dirty="0" smtClean="0">
                <a:latin typeface="NTFPreCursive" panose="03000400000000000000" pitchFamily="66" charset="0"/>
              </a:rPr>
              <a:t>skills we will practise are::</a:t>
            </a:r>
          </a:p>
          <a:p>
            <a:r>
              <a:rPr lang="en-GB" sz="1800" dirty="0">
                <a:latin typeface="NTFPreCursivef" panose="03000400000000000000" pitchFamily="66" charset="0"/>
              </a:rPr>
              <a:t>Make predictions on what has been read</a:t>
            </a:r>
          </a:p>
          <a:p>
            <a:r>
              <a:rPr lang="en-GB" sz="1800" dirty="0">
                <a:latin typeface="NTFPreCursivef" panose="03000400000000000000" pitchFamily="66" charset="0"/>
              </a:rPr>
              <a:t>Make/ justify and explain inferences using evidence from the text</a:t>
            </a:r>
          </a:p>
          <a:p>
            <a:r>
              <a:rPr lang="en-GB" sz="1800" dirty="0">
                <a:latin typeface="NTFPreCursivef" panose="03000400000000000000" pitchFamily="66" charset="0"/>
              </a:rPr>
              <a:t>Summarise the main ideas</a:t>
            </a:r>
          </a:p>
          <a:p>
            <a:r>
              <a:rPr lang="en-GB" sz="1800" dirty="0">
                <a:latin typeface="NTFPreCursivef" panose="03000400000000000000" pitchFamily="66" charset="0"/>
              </a:rPr>
              <a:t>Discuss the vocabulary used by the author</a:t>
            </a:r>
          </a:p>
          <a:p>
            <a:r>
              <a:rPr lang="en-GB" sz="1800" dirty="0">
                <a:latin typeface="NTFPreCursivef" panose="03000400000000000000" pitchFamily="66" charset="0"/>
              </a:rPr>
              <a:t>Retrieve key details from a  text</a:t>
            </a:r>
          </a:p>
          <a:p>
            <a:r>
              <a:rPr lang="en-GB" sz="1800" dirty="0">
                <a:latin typeface="NTFPreCursivef" panose="03000400000000000000" pitchFamily="66" charset="0"/>
              </a:rPr>
              <a:t>Make and justify inference form a text</a:t>
            </a:r>
          </a:p>
          <a:p>
            <a:pPr marL="0" indent="0">
              <a:buNone/>
            </a:pPr>
            <a:endParaRPr lang="en-GB" sz="1800" b="1" dirty="0">
              <a:latin typeface="NTFPreCursive" panose="03000400000000000000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Literacy 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136293" y="783386"/>
            <a:ext cx="4321633" cy="58295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>
                <a:latin typeface="NTFPreCursive" panose="03000400000000000000" pitchFamily="66" charset="0"/>
              </a:rPr>
              <a:t>Writing</a:t>
            </a:r>
            <a:r>
              <a:rPr lang="en-GB" sz="1800" b="1" dirty="0" smtClean="0">
                <a:latin typeface="NTFPreCursive" panose="03000400000000000000" pitchFamily="66" charset="0"/>
              </a:rPr>
              <a:t>: </a:t>
            </a:r>
            <a:endParaRPr lang="en-GB" sz="1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0" indent="0">
              <a:buNone/>
            </a:pPr>
            <a:endParaRPr lang="en-GB" sz="1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32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Recount writing</a:t>
            </a:r>
          </a:p>
          <a:p>
            <a:endParaRPr lang="en-GB" sz="32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32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Procedural writing</a:t>
            </a:r>
          </a:p>
          <a:p>
            <a:endParaRPr lang="en-GB" sz="32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32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Playscript writing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sz="quarter" idx="2"/>
          </p:nvPr>
        </p:nvSpPr>
        <p:spPr>
          <a:xfrm>
            <a:off x="4581074" y="3744841"/>
            <a:ext cx="4242396" cy="2868085"/>
          </a:xfr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Spelling rule: (KS2)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2000" b="1" dirty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Words spelt with the sound ‘or’ and ‘au’</a:t>
            </a:r>
          </a:p>
          <a:p>
            <a:endParaRPr lang="en-GB" sz="2000" b="1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b="1" dirty="0">
                <a:solidFill>
                  <a:schemeClr val="bg1"/>
                </a:solidFill>
                <a:latin typeface="NTFPreCursivefk" panose="03000400000000000000" pitchFamily="66" charset="0"/>
              </a:rPr>
              <a:t>Words ending with </a:t>
            </a:r>
            <a:r>
              <a:rPr lang="en-GB" sz="2000" b="1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suffix–ify /-ise/ -ate /-an</a:t>
            </a:r>
            <a:endParaRPr lang="en-GB" sz="2000" b="1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pPr marL="0" indent="0">
              <a:buNone/>
            </a:pPr>
            <a:endParaRPr lang="en-GB" sz="1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728" y="980728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 Pharaohs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130"/>
            <a:ext cx="4038600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PSHE: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</a:p>
          <a:p>
            <a:pPr marL="0" indent="0">
              <a:buNone/>
            </a:pPr>
            <a:endParaRPr lang="en-GB" sz="1800" b="1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2000" dirty="0">
                <a:latin typeface="NTFPreCursivefk" panose="03000400000000000000" pitchFamily="66" charset="0"/>
              </a:rPr>
              <a:t>To know the health risks of smoking </a:t>
            </a:r>
          </a:p>
          <a:p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know some of the risks of misusing alcohol </a:t>
            </a:r>
          </a:p>
          <a:p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know and put into practice emergency aid procedures </a:t>
            </a:r>
          </a:p>
          <a:p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understand how the media, social media and celebrity culture promotes certain body types </a:t>
            </a:r>
          </a:p>
          <a:p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describe the different roles food can play in people’s lives and to explain how people can develop eating problems </a:t>
            </a:r>
          </a:p>
          <a:p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know what makes a healthy </a:t>
            </a:r>
            <a:r>
              <a:rPr lang="en-GB" sz="2000" dirty="0" smtClean="0">
                <a:latin typeface="NTFPreCursivefk" panose="03000400000000000000" pitchFamily="66" charset="0"/>
              </a:rPr>
              <a:t>lifestyle</a:t>
            </a:r>
            <a:endParaRPr lang="en-GB" sz="2000" b="1" dirty="0" smtClean="0">
              <a:solidFill>
                <a:prstClr val="white"/>
              </a:solidFill>
              <a:latin typeface="NTFPreCursivefk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11348"/>
            <a:ext cx="4172272" cy="273630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Listen and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appraise a Rap song.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Singing and evaluating pulse, rhythm and pitch.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NTFPreCursive" panose="03000400000000000000" pitchFamily="66" charset="0"/>
              </a:rPr>
              <a:t>Focus on </a:t>
            </a:r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Fresh Prince of Bel Air – Will Smith AKA The Fresh Prince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778161" y="3789040"/>
            <a:ext cx="4172272" cy="2824646"/>
          </a:xfrm>
          <a:prstGeom prst="rect">
            <a:avLst/>
          </a:prstGeom>
          <a:solidFill>
            <a:srgbClr val="92D050"/>
          </a:solidFill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R.E</a:t>
            </a:r>
          </a:p>
          <a:p>
            <a:pPr marL="0" indent="0">
              <a:buClr>
                <a:srgbClr val="0BD0D9"/>
              </a:buClr>
              <a:buFont typeface="Wingdings 2"/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learning:</a:t>
            </a:r>
          </a:p>
          <a:p>
            <a:pPr>
              <a:buClr>
                <a:srgbClr val="0BD0D9"/>
              </a:buClr>
            </a:pPr>
            <a:r>
              <a:rPr lang="en-GB" sz="2000" dirty="0">
                <a:latin typeface="NTFPreCursivefk" panose="03000400000000000000" pitchFamily="66" charset="0"/>
              </a:rPr>
              <a:t>To understand the importance of Muhammad in Islam </a:t>
            </a:r>
            <a:endParaRPr lang="en-GB" sz="2000" dirty="0" smtClean="0">
              <a:latin typeface="NTFPreCursivefk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understand the importance of the Qur’an  </a:t>
            </a:r>
            <a:endParaRPr lang="en-GB" sz="2000" dirty="0" smtClean="0">
              <a:latin typeface="NTFPreCursivefk" panose="03000400000000000000" pitchFamily="66" charset="0"/>
            </a:endParaRPr>
          </a:p>
          <a:p>
            <a:pPr>
              <a:buClr>
                <a:srgbClr val="0BD0D9"/>
              </a:buClr>
            </a:pPr>
            <a:r>
              <a:rPr lang="en-GB" sz="2000" dirty="0" smtClean="0">
                <a:latin typeface="NTFPreCursivefk" panose="03000400000000000000" pitchFamily="66" charset="0"/>
              </a:rPr>
              <a:t>To </a:t>
            </a:r>
            <a:r>
              <a:rPr lang="en-GB" sz="2000" dirty="0">
                <a:latin typeface="NTFPreCursivefk" panose="03000400000000000000" pitchFamily="66" charset="0"/>
              </a:rPr>
              <a:t>understand the effect Muhammad has had on the lives of Muslims </a:t>
            </a:r>
            <a:r>
              <a:rPr lang="en-GB" sz="2000" dirty="0" smtClean="0">
                <a:latin typeface="NTFPreCursivefk" panose="03000400000000000000" pitchFamily="66" charset="0"/>
              </a:rPr>
              <a:t>people</a:t>
            </a:r>
            <a:endParaRPr lang="en-GB" sz="2000" b="1" dirty="0" smtClean="0">
              <a:solidFill>
                <a:prstClr val="white"/>
              </a:solidFill>
              <a:latin typeface="NTFPreCursivefk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903176"/>
            <a:ext cx="3971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Music: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>
                <a:latin typeface="NTFPreCursive" panose="03000400000000000000" pitchFamily="66" charset="0"/>
              </a:rPr>
              <a:t>Topic Title: Pharaohs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7" y="908720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P.E: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are learning</a:t>
            </a:r>
          </a:p>
          <a:p>
            <a:pPr marL="0" indent="0">
              <a:buNone/>
            </a:pPr>
            <a:endParaRPr lang="en-GB" sz="1800" b="1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2400" dirty="0">
                <a:latin typeface="NTFPreCursivefk" panose="03000400000000000000" pitchFamily="66" charset="0"/>
              </a:rPr>
              <a:t>To evade and tag opponents </a:t>
            </a:r>
          </a:p>
          <a:p>
            <a:r>
              <a:rPr lang="en-GB" sz="2400" dirty="0" smtClean="0">
                <a:latin typeface="NTFPreCursivefk" panose="03000400000000000000" pitchFamily="66" charset="0"/>
              </a:rPr>
              <a:t>To </a:t>
            </a:r>
            <a:r>
              <a:rPr lang="en-GB" sz="2400" dirty="0">
                <a:latin typeface="NTFPreCursivefk" panose="03000400000000000000" pitchFamily="66" charset="0"/>
              </a:rPr>
              <a:t>pass and receive </a:t>
            </a:r>
          </a:p>
          <a:p>
            <a:r>
              <a:rPr lang="en-GB" sz="2400" dirty="0" smtClean="0">
                <a:latin typeface="NTFPreCursivefk" panose="03000400000000000000" pitchFamily="66" charset="0"/>
              </a:rPr>
              <a:t>To </a:t>
            </a:r>
            <a:r>
              <a:rPr lang="en-GB" sz="2400" dirty="0">
                <a:latin typeface="NTFPreCursivefk" panose="03000400000000000000" pitchFamily="66" charset="0"/>
              </a:rPr>
              <a:t>pass and receive a pass at speed in a game situation </a:t>
            </a:r>
          </a:p>
          <a:p>
            <a:r>
              <a:rPr lang="en-GB" sz="2400" dirty="0" smtClean="0">
                <a:latin typeface="NTFPreCursivefk" panose="03000400000000000000" pitchFamily="66" charset="0"/>
              </a:rPr>
              <a:t>Attacking </a:t>
            </a:r>
            <a:r>
              <a:rPr lang="en-GB" sz="2400" dirty="0">
                <a:latin typeface="NTFPreCursivefk" panose="03000400000000000000" pitchFamily="66" charset="0"/>
              </a:rPr>
              <a:t>and defending skills </a:t>
            </a:r>
          </a:p>
          <a:p>
            <a:r>
              <a:rPr lang="en-GB" sz="2400" dirty="0" smtClean="0">
                <a:latin typeface="NTFPreCursivefk" panose="03000400000000000000" pitchFamily="66" charset="0"/>
              </a:rPr>
              <a:t>To </a:t>
            </a:r>
            <a:r>
              <a:rPr lang="en-GB" sz="2400" dirty="0">
                <a:latin typeface="NTFPreCursivefk" panose="03000400000000000000" pitchFamily="66" charset="0"/>
              </a:rPr>
              <a:t>develop tactics as a team </a:t>
            </a:r>
          </a:p>
          <a:p>
            <a:r>
              <a:rPr lang="en-GB" sz="2400" dirty="0" smtClean="0">
                <a:latin typeface="NTFPreCursivefk" panose="03000400000000000000" pitchFamily="66" charset="0"/>
              </a:rPr>
              <a:t>To </a:t>
            </a:r>
            <a:r>
              <a:rPr lang="en-GB" sz="2400" dirty="0">
                <a:latin typeface="NTFPreCursivefk" panose="03000400000000000000" pitchFamily="66" charset="0"/>
              </a:rPr>
              <a:t>play a game of Tag </a:t>
            </a:r>
            <a:r>
              <a:rPr lang="en-GB" sz="1800" dirty="0"/>
              <a:t>Rugby </a:t>
            </a:r>
            <a:endParaRPr lang="en-GB" sz="1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48200" y="908720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NTFPreCursivefk" panose="03000400000000000000" pitchFamily="66" charset="0"/>
              </a:rPr>
              <a:t>Talk about on line bullying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NTFPreCursivefk" panose="03000400000000000000" pitchFamily="66" charset="0"/>
              </a:rPr>
              <a:t>How to protect personal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NTFPreCursivefk" panose="03000400000000000000" pitchFamily="66" charset="0"/>
              </a:rPr>
              <a:t>Identify some risks of on line services and minimise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NTFPreCursivefk" panose="03000400000000000000" pitchFamily="66" charset="0"/>
              </a:rPr>
              <a:t>To understand that some information online is misleading</a:t>
            </a:r>
          </a:p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Wider curriculum. </a:t>
            </a:r>
            <a:endParaRPr lang="en-GB" sz="4000" dirty="0">
              <a:latin typeface="NTFPreCursive" panose="03000400000000000000" pitchFamily="66" charset="0"/>
            </a:endParaRPr>
          </a:p>
        </p:txBody>
      </p:sp>
      <p:sp>
        <p:nvSpPr>
          <p:cNvPr id="13" name="Content Placeholder 9"/>
          <p:cNvSpPr>
            <a:spLocks noGrp="1"/>
          </p:cNvSpPr>
          <p:nvPr>
            <p:ph sz="quarter" idx="2"/>
          </p:nvPr>
        </p:nvSpPr>
        <p:spPr>
          <a:xfrm>
            <a:off x="128568" y="755576"/>
            <a:ext cx="4299416" cy="2817440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NTFPreCursive" panose="03000400000000000000" pitchFamily="66" charset="0"/>
              </a:rPr>
              <a:t>History:</a:t>
            </a:r>
            <a:endParaRPr lang="en-GB" sz="16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16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r>
              <a:rPr lang="en-GB" sz="1600" dirty="0">
                <a:latin typeface="NTFPreCursivefk" panose="03000400000000000000" pitchFamily="66" charset="0"/>
              </a:rPr>
              <a:t>Exploring the contents of Tutankhamun’s </a:t>
            </a:r>
            <a:r>
              <a:rPr lang="en-GB" sz="1600" dirty="0" smtClean="0">
                <a:latin typeface="NTFPreCursivefk" panose="03000400000000000000" pitchFamily="66" charset="0"/>
              </a:rPr>
              <a:t>tomb</a:t>
            </a:r>
          </a:p>
          <a:p>
            <a:r>
              <a:rPr lang="en-GB" sz="1600" dirty="0" smtClean="0">
                <a:latin typeface="NTFPreCursivefk" panose="03000400000000000000" pitchFamily="66" charset="0"/>
              </a:rPr>
              <a:t>Creating </a:t>
            </a:r>
            <a:r>
              <a:rPr lang="en-GB" sz="1600" dirty="0">
                <a:latin typeface="NTFPreCursivefk" panose="03000400000000000000" pitchFamily="66" charset="0"/>
              </a:rPr>
              <a:t>a timeline of how Egyptian civilisation </a:t>
            </a:r>
            <a:r>
              <a:rPr lang="en-GB" sz="1600" dirty="0" smtClean="0">
                <a:latin typeface="NTFPreCursivefk" panose="03000400000000000000" pitchFamily="66" charset="0"/>
              </a:rPr>
              <a:t>developed</a:t>
            </a:r>
          </a:p>
          <a:p>
            <a:r>
              <a:rPr lang="en-GB" sz="1600" dirty="0" smtClean="0">
                <a:latin typeface="NTFPreCursivefk" panose="03000400000000000000" pitchFamily="66" charset="0"/>
              </a:rPr>
              <a:t>Exploring </a:t>
            </a:r>
            <a:r>
              <a:rPr lang="en-GB" sz="1600" dirty="0">
                <a:latin typeface="NTFPreCursivefk" panose="03000400000000000000" pitchFamily="66" charset="0"/>
              </a:rPr>
              <a:t>famous Pharaohs and learning about their roles in ancient </a:t>
            </a:r>
            <a:r>
              <a:rPr lang="en-GB" sz="1600" dirty="0" smtClean="0">
                <a:latin typeface="NTFPreCursivefk" panose="03000400000000000000" pitchFamily="66" charset="0"/>
              </a:rPr>
              <a:t>Egypt</a:t>
            </a:r>
          </a:p>
          <a:p>
            <a:r>
              <a:rPr lang="en-GB" sz="1600" dirty="0" smtClean="0">
                <a:latin typeface="NTFPreCursivefk" panose="03000400000000000000" pitchFamily="66" charset="0"/>
              </a:rPr>
              <a:t>Finding </a:t>
            </a:r>
            <a:r>
              <a:rPr lang="en-GB" sz="1600" dirty="0">
                <a:latin typeface="NTFPreCursivefk" panose="03000400000000000000" pitchFamily="66" charset="0"/>
              </a:rPr>
              <a:t>out what happened to Pharaohs after they died and exploring the mummification process </a:t>
            </a:r>
          </a:p>
          <a:p>
            <a:r>
              <a:rPr lang="en-GB" sz="1600" dirty="0" smtClean="0">
                <a:latin typeface="NTFPreCursivefk" panose="03000400000000000000" pitchFamily="66" charset="0"/>
              </a:rPr>
              <a:t>Learning </a:t>
            </a:r>
            <a:r>
              <a:rPr lang="en-GB" sz="1600" dirty="0">
                <a:latin typeface="NTFPreCursivefk" panose="03000400000000000000" pitchFamily="66" charset="0"/>
              </a:rPr>
              <a:t>about Egyptian Gods</a:t>
            </a:r>
            <a:endParaRPr lang="en-GB" sz="1600" b="1" dirty="0" smtClean="0">
              <a:solidFill>
                <a:schemeClr val="bg1"/>
              </a:solidFill>
              <a:latin typeface="NTFPreCursivefk" panose="03000400000000000000" pitchFamily="66" charset="0"/>
            </a:endParaRPr>
          </a:p>
        </p:txBody>
      </p:sp>
      <p:sp>
        <p:nvSpPr>
          <p:cNvPr id="17" name="Content Placeholder 9"/>
          <p:cNvSpPr txBox="1">
            <a:spLocks/>
          </p:cNvSpPr>
          <p:nvPr/>
        </p:nvSpPr>
        <p:spPr>
          <a:xfrm>
            <a:off x="4572000" y="755576"/>
            <a:ext cx="4320480" cy="28174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tIns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Science:</a:t>
            </a:r>
          </a:p>
          <a:p>
            <a:pPr marL="0" indent="0">
              <a:buNone/>
            </a:pPr>
            <a:r>
              <a:rPr lang="en-GB" sz="1800" b="1" dirty="0" smtClean="0">
                <a:latin typeface="NTFPreCursive" panose="03000400000000000000" pitchFamily="66" charset="0"/>
              </a:rPr>
              <a:t>We will focus on:</a:t>
            </a:r>
            <a:endParaRPr lang="en-GB" sz="1800" b="1" dirty="0">
              <a:latin typeface="NTFPreCursive" panose="03000400000000000000" pitchFamily="66" charset="0"/>
            </a:endParaRPr>
          </a:p>
          <a:p>
            <a:r>
              <a:rPr lang="en-GB" sz="1800" dirty="0">
                <a:latin typeface="NTFPreCursivefk" panose="03000400000000000000" pitchFamily="66" charset="0"/>
              </a:rPr>
              <a:t>Building our own pyramids and tombs </a:t>
            </a:r>
          </a:p>
          <a:p>
            <a:r>
              <a:rPr lang="en-GB" sz="1800" dirty="0" smtClean="0">
                <a:latin typeface="NTFPreCursivefk" panose="03000400000000000000" pitchFamily="66" charset="0"/>
              </a:rPr>
              <a:t>Learning </a:t>
            </a:r>
            <a:r>
              <a:rPr lang="en-GB" sz="1800" dirty="0">
                <a:latin typeface="NTFPreCursivefk" panose="03000400000000000000" pitchFamily="66" charset="0"/>
              </a:rPr>
              <a:t>about the Egyptian diet and making a traditional Egyptian meal, including baking flatbreads</a:t>
            </a:r>
            <a:endParaRPr lang="en-GB" sz="1800" b="1" dirty="0">
              <a:latin typeface="NTFPreCursivefk" panose="03000400000000000000" pitchFamily="66" charset="0"/>
            </a:endParaRPr>
          </a:p>
          <a:p>
            <a:endParaRPr lang="en-GB" sz="2000" b="1" dirty="0">
              <a:latin typeface="+mj-lt"/>
            </a:endParaRPr>
          </a:p>
          <a:p>
            <a:endParaRPr lang="en-GB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027" y="3754816"/>
            <a:ext cx="4299416" cy="28623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NTFPreCursivefk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NTFPreCursivefk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Drawing </a:t>
            </a:r>
            <a:r>
              <a:rPr lang="en-GB" dirty="0">
                <a:latin typeface="NTFPreCursivefk" panose="03000400000000000000" pitchFamily="66" charset="0"/>
              </a:rPr>
              <a:t>detailed, colourful pictures of decorative artefacts found in Tutankhamun’s </a:t>
            </a:r>
            <a:r>
              <a:rPr lang="en-GB" dirty="0" smtClean="0">
                <a:latin typeface="NTFPreCursivefk" panose="03000400000000000000" pitchFamily="66" charset="0"/>
              </a:rPr>
              <a:t>tomb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Looking </a:t>
            </a:r>
            <a:r>
              <a:rPr lang="en-GB" dirty="0">
                <a:latin typeface="NTFPreCursivefk" panose="03000400000000000000" pitchFamily="66" charset="0"/>
              </a:rPr>
              <a:t>at jars and containers from ancient Egypt, and then making one of our </a:t>
            </a:r>
            <a:r>
              <a:rPr lang="en-GB" dirty="0" smtClean="0">
                <a:latin typeface="NTFPreCursivefk" panose="03000400000000000000" pitchFamily="66" charset="0"/>
              </a:rPr>
              <a:t>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Learning </a:t>
            </a:r>
            <a:r>
              <a:rPr lang="en-GB" dirty="0">
                <a:latin typeface="NTFPreCursivefk" panose="03000400000000000000" pitchFamily="66" charset="0"/>
              </a:rPr>
              <a:t>how to write in hieroglyphics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Making </a:t>
            </a:r>
            <a:r>
              <a:rPr lang="en-GB" dirty="0">
                <a:latin typeface="NTFPreCursivefk" panose="03000400000000000000" pitchFamily="66" charset="0"/>
              </a:rPr>
              <a:t>ancient Egyptian headwear - </a:t>
            </a:r>
            <a:r>
              <a:rPr lang="en-GB" dirty="0" smtClean="0">
                <a:latin typeface="NTFPreCursivefk" panose="03000400000000000000" pitchFamily="66" charset="0"/>
              </a:rPr>
              <a:t>Nemes </a:t>
            </a:r>
            <a:endParaRPr lang="en-GB" b="1" dirty="0">
              <a:solidFill>
                <a:schemeClr val="bg1"/>
              </a:solidFill>
              <a:latin typeface="NTFPreCursivefk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68" y="3752543"/>
            <a:ext cx="4180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Art and design.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752543"/>
            <a:ext cx="4320480" cy="286232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NTFPreCursivefk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Locating </a:t>
            </a:r>
            <a:r>
              <a:rPr lang="en-GB" dirty="0">
                <a:latin typeface="NTFPreCursivefk" panose="03000400000000000000" pitchFamily="66" charset="0"/>
              </a:rPr>
              <a:t>Egypt on a world map and exploring its landscape, surrounding countries and seas, climate and geographical </a:t>
            </a:r>
            <a:r>
              <a:rPr lang="en-GB" dirty="0" smtClean="0">
                <a:latin typeface="NTFPreCursivefk" panose="03000400000000000000" pitchFamily="66" charset="0"/>
              </a:rPr>
              <a:t>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Learning </a:t>
            </a:r>
            <a:r>
              <a:rPr lang="en-GB" dirty="0">
                <a:latin typeface="NTFPreCursivefk" panose="03000400000000000000" pitchFamily="66" charset="0"/>
              </a:rPr>
              <a:t>about the importance of the River </a:t>
            </a:r>
            <a:r>
              <a:rPr lang="en-GB" dirty="0" smtClean="0">
                <a:latin typeface="NTFPreCursivefk" panose="03000400000000000000" pitchFamily="66" charset="0"/>
              </a:rPr>
              <a:t>Nile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NTFPreCursivefk" panose="03000400000000000000" pitchFamily="66" charset="0"/>
              </a:rPr>
              <a:t>Writing </a:t>
            </a:r>
            <a:r>
              <a:rPr lang="en-GB" dirty="0">
                <a:latin typeface="NTFPreCursivefk" panose="03000400000000000000" pitchFamily="66" charset="0"/>
              </a:rPr>
              <a:t>a tourist’s guide to Egypt, detailing key monuments and locations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75254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Geography.</a:t>
            </a:r>
            <a:endParaRPr lang="en-GB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2170584" cy="491182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Afterlife </a:t>
            </a:r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Amulet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Apprentice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Book </a:t>
            </a:r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of the </a:t>
            </a:r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Dead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Canopicjar</a:t>
            </a:r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Cartouche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Curse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Deity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Egyptologist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Embalmer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Eternal </a:t>
            </a:r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life </a:t>
            </a:r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Giza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Hieroglyphics </a:t>
            </a:r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85333" y="1412776"/>
            <a:ext cx="2232248" cy="4911824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Linen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Mummy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Mummification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Natron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Nemes Ointment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Pharaoh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Preserve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Pyramid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Ritual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River Nile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Rosetta Stone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Sarcophagus</a:t>
            </a: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228184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Scribe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Sphinx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Tomb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Tutankhamun</a:t>
            </a:r>
            <a:endParaRPr lang="en-GB" sz="2000" dirty="0">
              <a:solidFill>
                <a:schemeClr val="bg1"/>
              </a:solidFill>
              <a:latin typeface="NTFPreCursivefk" panose="03000400000000000000" pitchFamily="66" charset="0"/>
            </a:endParaRP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Underworld 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Valley </a:t>
            </a:r>
            <a:r>
              <a:rPr lang="en-GB" sz="2000" dirty="0">
                <a:solidFill>
                  <a:schemeClr val="bg1"/>
                </a:solidFill>
                <a:latin typeface="NTFPreCursivefk" panose="03000400000000000000" pitchFamily="66" charset="0"/>
              </a:rPr>
              <a:t>of the Kings </a:t>
            </a:r>
          </a:p>
          <a:p>
            <a:r>
              <a:rPr lang="en-GB" sz="2000" dirty="0" smtClean="0">
                <a:solidFill>
                  <a:schemeClr val="bg1"/>
                </a:solidFill>
                <a:latin typeface="NTFPreCursivefk" panose="03000400000000000000" pitchFamily="66" charset="0"/>
              </a:rPr>
              <a:t>Wedjat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1066</TotalTime>
  <Words>650</Words>
  <Application>Microsoft Office PowerPoint</Application>
  <PresentationFormat>On-screen Show (4:3)</PresentationFormat>
  <Paragraphs>143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Constantia</vt:lpstr>
      <vt:lpstr>NTFPreCursive</vt:lpstr>
      <vt:lpstr>NTFPreCursivef</vt:lpstr>
      <vt:lpstr>NTFPreCursivefk</vt:lpstr>
      <vt:lpstr>Wingdings 2</vt:lpstr>
      <vt:lpstr>Flow</vt:lpstr>
      <vt:lpstr>Riverside Primary School </vt:lpstr>
      <vt:lpstr>Topic Title: Maths</vt:lpstr>
      <vt:lpstr> Topic Title: Literacy </vt:lpstr>
      <vt:lpstr>Topic Title: Pharaohs</vt:lpstr>
      <vt:lpstr>Topic Title: Pharaohs</vt:lpstr>
      <vt:lpstr>Topic Title: Wider curriculum. 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C Boland</cp:lastModifiedBy>
  <cp:revision>78</cp:revision>
  <dcterms:created xsi:type="dcterms:W3CDTF">2016-06-22T08:23:20Z</dcterms:created>
  <dcterms:modified xsi:type="dcterms:W3CDTF">2022-02-06T18:06:54Z</dcterms:modified>
</cp:coreProperties>
</file>