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228" autoAdjust="0"/>
  </p:normalViewPr>
  <p:slideViewPr>
    <p:cSldViewPr snapToGrid="0">
      <p:cViewPr varScale="1">
        <p:scale>
          <a:sx n="110" d="100"/>
          <a:sy n="110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3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00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1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1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8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5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7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0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9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024999-8D5F-40AC-9651-669D09EE91FD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A76CEC-A203-4B49-8B31-08FC25751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4463" y="2065218"/>
            <a:ext cx="2662506" cy="19886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518" y="3931717"/>
            <a:ext cx="2716674" cy="1979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8690" y="1160384"/>
            <a:ext cx="1765038" cy="13183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4" y="3918730"/>
            <a:ext cx="1975889" cy="14758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8" y="1604195"/>
            <a:ext cx="2002499" cy="149569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32322" y="420494"/>
            <a:ext cx="3431673" cy="1674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7139" y="239815"/>
            <a:ext cx="288412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January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1462" y="584412"/>
            <a:ext cx="2972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For our Wow Launch, we had a special visit from a brave Pig who built his house made of Bricks from the story </a:t>
            </a:r>
            <a:r>
              <a:rPr lang="en-GB" sz="1600" dirty="0" smtClean="0">
                <a:latin typeface="NTFPreCursive" panose="03000400000000000000" pitchFamily="66" charset="0"/>
              </a:rPr>
              <a:t>‘The Three </a:t>
            </a:r>
            <a:r>
              <a:rPr lang="en-GB" sz="1600" dirty="0" smtClean="0">
                <a:latin typeface="NTFPreCursive" panose="03000400000000000000" pitchFamily="66" charset="0"/>
              </a:rPr>
              <a:t>Little Pigs’. We asked </a:t>
            </a:r>
            <a:r>
              <a:rPr lang="en-GB" sz="1600" dirty="0" smtClean="0">
                <a:latin typeface="NTFPreCursive" panose="03000400000000000000" pitchFamily="66" charset="0"/>
              </a:rPr>
              <a:t>him lots </a:t>
            </a:r>
            <a:r>
              <a:rPr lang="en-GB" sz="1600" dirty="0" smtClean="0">
                <a:latin typeface="NTFPreCursive" panose="03000400000000000000" pitchFamily="66" charset="0"/>
              </a:rPr>
              <a:t>of questions from the story.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7139" y="5573690"/>
            <a:ext cx="3003310" cy="9046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61126" y="-206299"/>
            <a:ext cx="3443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NTFPreCursive" panose="03000400000000000000" pitchFamily="66" charset="0"/>
              </a:rPr>
              <a:t>Duck Class!</a:t>
            </a:r>
            <a:endParaRPr lang="en-GB" sz="5400" b="1" dirty="0">
              <a:latin typeface="NTFPreCursive" panose="03000400000000000000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9560" y="2788451"/>
            <a:ext cx="2731726" cy="124829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657779" y="2967593"/>
            <a:ext cx="2231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We have been making and creating characters and features from our traditional tales.</a:t>
            </a:r>
            <a:endParaRPr lang="en-GB" sz="1600" dirty="0">
              <a:latin typeface="NTFPreCursive" panose="03000400000000000000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38892" y="420494"/>
            <a:ext cx="2794958" cy="1967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67506" y="603127"/>
            <a:ext cx="2159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NTFPreCursive" panose="03000400000000000000"/>
              </a:rPr>
              <a:t>We even learnt how to make a healthy porridge like the bears in ‘Goldilocks and the three bear’ and it was just right!. </a:t>
            </a:r>
            <a:endParaRPr lang="en-GB" dirty="0">
              <a:latin typeface="NTFPreCursive" panose="0300040000000000000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63" y="1361686"/>
            <a:ext cx="2036000" cy="1520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40" y="2540086"/>
            <a:ext cx="1737662" cy="12978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07" y="2731400"/>
            <a:ext cx="1773826" cy="13248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78" y="4959990"/>
            <a:ext cx="2112164" cy="15776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4285" y="5622096"/>
            <a:ext cx="255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NTFPreCursive" panose="03000400000000000000" pitchFamily="66" charset="0"/>
              </a:rPr>
              <a:t>Take a look at some of the stories we have learnt thus far.</a:t>
            </a:r>
            <a:endParaRPr lang="en-GB" dirty="0">
              <a:latin typeface="NTFPreCursive" panose="03000400000000000000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8854" y="4999253"/>
            <a:ext cx="1798563" cy="17200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461" y="4911318"/>
            <a:ext cx="1903237" cy="142155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313382" y="4045707"/>
            <a:ext cx="3003310" cy="9046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277935" y="4044812"/>
            <a:ext cx="3038757" cy="85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TFPreCursive" panose="03000400000000000000" pitchFamily="66" charset="0"/>
              </a:rPr>
              <a:t>We enjoyed playing in ‘The Enchanted </a:t>
            </a:r>
            <a:r>
              <a:rPr lang="en-GB" sz="1600" dirty="0" smtClean="0">
                <a:latin typeface="NTFPreCursive" panose="03000400000000000000" pitchFamily="66" charset="0"/>
              </a:rPr>
              <a:t>Forest’ with </a:t>
            </a:r>
            <a:r>
              <a:rPr lang="en-GB" sz="1600" dirty="0" smtClean="0">
                <a:latin typeface="NTFPreCursive" panose="03000400000000000000" pitchFamily="66" charset="0"/>
              </a:rPr>
              <a:t>our friend </a:t>
            </a:r>
            <a:r>
              <a:rPr lang="en-GB" sz="1600" dirty="0" smtClean="0">
                <a:latin typeface="NTFPreCursive" panose="03000400000000000000" pitchFamily="66" charset="0"/>
              </a:rPr>
              <a:t>whilst </a:t>
            </a:r>
            <a:r>
              <a:rPr lang="en-GB" sz="1600" dirty="0" smtClean="0">
                <a:latin typeface="NTFPreCursive" panose="03000400000000000000" pitchFamily="66" charset="0"/>
              </a:rPr>
              <a:t>pretending to be some of the fairy-tale characters.</a:t>
            </a:r>
          </a:p>
        </p:txBody>
      </p:sp>
    </p:spTree>
    <p:extLst>
      <p:ext uri="{BB962C8B-B14F-4D97-AF65-F5344CB8AC3E}">
        <p14:creationId xmlns:p14="http://schemas.microsoft.com/office/powerpoint/2010/main" val="1855708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449</TotalTime>
  <Words>120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NTFPreCursive</vt:lpstr>
      <vt:lpstr>Wingdings 3</vt:lpstr>
      <vt:lpstr>Ion Boardroom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Pasiliao</dc:creator>
  <cp:lastModifiedBy>Z Oviawe</cp:lastModifiedBy>
  <cp:revision>23</cp:revision>
  <dcterms:created xsi:type="dcterms:W3CDTF">2021-09-27T13:20:45Z</dcterms:created>
  <dcterms:modified xsi:type="dcterms:W3CDTF">2022-01-28T12:09:37Z</dcterms:modified>
</cp:coreProperties>
</file>