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228" autoAdjust="0"/>
  </p:normalViewPr>
  <p:slideViewPr>
    <p:cSldViewPr snapToGrid="0">
      <p:cViewPr varScale="1">
        <p:scale>
          <a:sx n="74" d="100"/>
          <a:sy n="74" d="100"/>
        </p:scale>
        <p:origin x="3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5024999-8D5F-40AC-9651-669D09EE91FD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2A76CEC-A203-4B49-8B31-08FC25751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739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4999-8D5F-40AC-9651-669D09EE91FD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6CEC-A203-4B49-8B31-08FC25751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00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4999-8D5F-40AC-9651-669D09EE91FD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6CEC-A203-4B49-8B31-08FC25751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01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4999-8D5F-40AC-9651-669D09EE91FD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6CEC-A203-4B49-8B31-08FC25751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77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4999-8D5F-40AC-9651-669D09EE91FD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6CEC-A203-4B49-8B31-08FC25751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314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4999-8D5F-40AC-9651-669D09EE91FD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6CEC-A203-4B49-8B31-08FC25751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986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4999-8D5F-40AC-9651-669D09EE91FD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6CEC-A203-4B49-8B31-08FC25751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858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5024999-8D5F-40AC-9651-669D09EE91FD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6CEC-A203-4B49-8B31-08FC25751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474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5024999-8D5F-40AC-9651-669D09EE91FD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6CEC-A203-4B49-8B31-08FC25751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7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4999-8D5F-40AC-9651-669D09EE91FD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6CEC-A203-4B49-8B31-08FC25751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10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4999-8D5F-40AC-9651-669D09EE91FD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6CEC-A203-4B49-8B31-08FC25751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93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4999-8D5F-40AC-9651-669D09EE91FD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6CEC-A203-4B49-8B31-08FC25751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29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4999-8D5F-40AC-9651-669D09EE91FD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6CEC-A203-4B49-8B31-08FC25751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18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4999-8D5F-40AC-9651-669D09EE91FD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6CEC-A203-4B49-8B31-08FC25751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4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4999-8D5F-40AC-9651-669D09EE91FD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6CEC-A203-4B49-8B31-08FC25751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9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4999-8D5F-40AC-9651-669D09EE91FD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6CEC-A203-4B49-8B31-08FC25751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23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4999-8D5F-40AC-9651-669D09EE91FD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6CEC-A203-4B49-8B31-08FC25751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92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5024999-8D5F-40AC-9651-669D09EE91FD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2A76CEC-A203-4B49-8B31-08FC25751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76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5839239" y="408274"/>
            <a:ext cx="2983943" cy="167493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43788" y="239815"/>
            <a:ext cx="3470823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December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648940" y="4289141"/>
            <a:ext cx="3384722" cy="11864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123196" y="717031"/>
            <a:ext cx="2614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NTFPreCursive" panose="03000400000000000000" pitchFamily="66" charset="0"/>
              </a:rPr>
              <a:t>We have learnt lots about nocturnal animals. We can name some nocturnal animals and even tell you some facts! </a:t>
            </a:r>
            <a:endParaRPr lang="en-GB" sz="1600" dirty="0">
              <a:latin typeface="NTFPreCursive" panose="03000400000000000000" pitchFamily="66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415458" y="3889796"/>
            <a:ext cx="4130138" cy="12922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3415457" y="4031979"/>
            <a:ext cx="403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NTFPreCursive" panose="03000400000000000000" pitchFamily="66" charset="0"/>
              </a:rPr>
              <a:t>The teachers at Duck class would like to wish you all a Merry Christmas and a Happy New Year</a:t>
            </a:r>
            <a:r>
              <a:rPr lang="en-GB" dirty="0" smtClean="0">
                <a:latin typeface="NTFPreCursive" panose="03000400000000000000" pitchFamily="66" charset="0"/>
              </a:rPr>
              <a:t>!</a:t>
            </a:r>
            <a:endParaRPr lang="en-GB" dirty="0">
              <a:latin typeface="NTFPreCursive" panose="03000400000000000000" pitchFamily="66" charset="0"/>
            </a:endParaRPr>
          </a:p>
          <a:p>
            <a:r>
              <a:rPr lang="en-GB" dirty="0" smtClean="0">
                <a:latin typeface="NTFPreCursive" panose="03000400000000000000" pitchFamily="66" charset="0"/>
              </a:rPr>
              <a:t>We look forward to seeing you again in 2022!</a:t>
            </a:r>
            <a:endParaRPr lang="en-GB" dirty="0">
              <a:latin typeface="NTFPreCursive" panose="030004000000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43784" y="-178196"/>
            <a:ext cx="3443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latin typeface="NTFPreCursive" panose="03000400000000000000" pitchFamily="66" charset="0"/>
              </a:rPr>
              <a:t>Duck Class!</a:t>
            </a:r>
            <a:endParaRPr lang="en-GB" sz="5400" b="1" dirty="0">
              <a:latin typeface="NTFPreCursive" panose="03000400000000000000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5451" y="5473058"/>
            <a:ext cx="3794729" cy="11864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56922" y="5783794"/>
            <a:ext cx="3703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NTFPreCursive" panose="03000400000000000000" pitchFamily="66" charset="0"/>
              </a:rPr>
              <a:t>We have worked really hard practising for the EYFS and KS1 Nativity! </a:t>
            </a:r>
            <a:endParaRPr lang="en-GB" sz="1600" dirty="0">
              <a:latin typeface="NTFPreCursive" panose="03000400000000000000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9474" y="3561508"/>
            <a:ext cx="3005323" cy="180936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7689651" y="4437671"/>
            <a:ext cx="3488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NTFPreCursive" panose="03000400000000000000" pitchFamily="66" charset="0"/>
              </a:rPr>
              <a:t>We spoke lots about our bed time routine and compared how our routines are the same and different to each others. </a:t>
            </a:r>
            <a:endParaRPr lang="en-GB" sz="1600" dirty="0">
              <a:latin typeface="NTFPreCursive" panose="03000400000000000000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0" t="-6434" r="27020" b="1"/>
          <a:stretch/>
        </p:blipFill>
        <p:spPr>
          <a:xfrm rot="5400000">
            <a:off x="2585099" y="899469"/>
            <a:ext cx="764524" cy="2193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0" t="878" r="18267" b="16862"/>
          <a:stretch/>
        </p:blipFill>
        <p:spPr>
          <a:xfrm rot="5400000">
            <a:off x="3740224" y="601508"/>
            <a:ext cx="2367679" cy="20645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5" t="-3802" r="32645" b="-583"/>
          <a:stretch/>
        </p:blipFill>
        <p:spPr>
          <a:xfrm rot="5400000">
            <a:off x="2525750" y="1919767"/>
            <a:ext cx="764874" cy="2074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5" t="8655" r="4840" b="11171"/>
          <a:stretch/>
        </p:blipFill>
        <p:spPr>
          <a:xfrm rot="5400000">
            <a:off x="-122492" y="1428303"/>
            <a:ext cx="2220210" cy="18550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9" t="23515" r="14399" b="8477"/>
          <a:stretch/>
        </p:blipFill>
        <p:spPr>
          <a:xfrm rot="5400000">
            <a:off x="5828750" y="2311975"/>
            <a:ext cx="1666844" cy="140456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3654" y="4024221"/>
            <a:ext cx="2504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NTFPreCursive" panose="03000400000000000000" pitchFamily="66" charset="0"/>
              </a:rPr>
              <a:t>We have been learning our numbers up to 5. </a:t>
            </a:r>
          </a:p>
          <a:p>
            <a:r>
              <a:rPr lang="en-GB" sz="1600" dirty="0" smtClean="0">
                <a:latin typeface="NTFPreCursive" panose="03000400000000000000" pitchFamily="66" charset="0"/>
              </a:rPr>
              <a:t>We also have been having a go at writing our names independently. </a:t>
            </a:r>
            <a:endParaRPr lang="en-GB" sz="1600" dirty="0">
              <a:latin typeface="NTFPreCursive" panose="03000400000000000000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095729" y="1204892"/>
            <a:ext cx="3005323" cy="180936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489990" y="1633760"/>
            <a:ext cx="2665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NTFPreCursive" panose="03000400000000000000"/>
              </a:rPr>
              <a:t>We have been using our Set 1 sounds to helps us form sentence in Literacy.</a:t>
            </a:r>
            <a:endParaRPr lang="en-GB" dirty="0">
              <a:latin typeface="NTFPreCursive" panose="0300040000000000000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5" t="13526" r="15794" b="2802"/>
          <a:stretch/>
        </p:blipFill>
        <p:spPr>
          <a:xfrm rot="5400000">
            <a:off x="10226794" y="2662997"/>
            <a:ext cx="1766313" cy="15544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75391" y="2190492"/>
            <a:ext cx="2155088" cy="16096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7" t="18204" b="9706"/>
          <a:stretch/>
        </p:blipFill>
        <p:spPr>
          <a:xfrm rot="5400000">
            <a:off x="9948747" y="5189398"/>
            <a:ext cx="1795208" cy="13270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4" b="34809"/>
          <a:stretch/>
        </p:blipFill>
        <p:spPr>
          <a:xfrm>
            <a:off x="3945682" y="5288759"/>
            <a:ext cx="3298713" cy="162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082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421</TotalTime>
  <Words>129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Century Gothic</vt:lpstr>
      <vt:lpstr>NTFPreCursive</vt:lpstr>
      <vt:lpstr>Wingdings 3</vt:lpstr>
      <vt:lpstr>Ion Boardroom</vt:lpstr>
      <vt:lpstr>PowerPoint Presentation</vt:lpstr>
    </vt:vector>
  </TitlesOfParts>
  <Company>RM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 Pasiliao</dc:creator>
  <cp:lastModifiedBy>Z Oviawe</cp:lastModifiedBy>
  <cp:revision>17</cp:revision>
  <dcterms:created xsi:type="dcterms:W3CDTF">2021-09-27T13:20:45Z</dcterms:created>
  <dcterms:modified xsi:type="dcterms:W3CDTF">2021-12-10T10:25:19Z</dcterms:modified>
</cp:coreProperties>
</file>