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4" autoAdjust="0"/>
  </p:normalViewPr>
  <p:slideViewPr>
    <p:cSldViewPr>
      <p:cViewPr varScale="1">
        <p:scale>
          <a:sx n="72" d="100"/>
          <a:sy n="72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Curriculum Map</a:t>
            </a: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Autumn 2 - 2021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focus on: Measurement and Perimeter, Multiplication and Division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steps taken from White rose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76872"/>
            <a:ext cx="2108384" cy="3914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053" y="2276872"/>
            <a:ext cx="1695450" cy="3228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2270854"/>
            <a:ext cx="178117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NTFPreCursive" panose="03000400000000000000" pitchFamily="66" charset="0"/>
                <a:cs typeface="Arial" panose="020B0604020202020204" pitchFamily="34" charset="0"/>
              </a:rPr>
              <a:t>Guided reading:</a:t>
            </a:r>
          </a:p>
          <a:p>
            <a:pPr marL="0" indent="0">
              <a:buNone/>
            </a:pPr>
            <a:r>
              <a:rPr lang="en-GB" sz="2000" dirty="0">
                <a:latin typeface="NTFPreCursive" panose="03000400000000000000" pitchFamily="66" charset="0"/>
                <a:cs typeface="Arial" panose="020B0604020202020204" pitchFamily="34" charset="0"/>
              </a:rPr>
              <a:t>We will be reading</a:t>
            </a:r>
            <a:r>
              <a:rPr lang="en-GB" sz="2000" dirty="0" smtClean="0"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Hearing and Sound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The Bear and the Piano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My first Classical music book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Poems to perform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Charlotte’s Web</a:t>
            </a:r>
            <a:endParaRPr lang="en-GB" sz="2000" dirty="0">
              <a:solidFill>
                <a:srgbClr val="FF0000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Writing a diary extract as a Celtic Soldier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Writing a Newspaper report for the 10</a:t>
            </a:r>
            <a:r>
              <a:rPr lang="en-GB" sz="2000" baseline="30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th</a:t>
            </a: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 Gladiatorial Games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 letter from a Roman Soldier 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NTFPreCursive" panose="03000400000000000000" pitchFamily="66" charset="0"/>
              </a:rPr>
              <a:t>Conjunctions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Fronted adverbials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Pronouns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Extended noun phrases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Determiners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Colons and semi-colons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Prepositions</a:t>
            </a:r>
          </a:p>
          <a:p>
            <a:r>
              <a:rPr lang="en-GB" sz="2000" dirty="0">
                <a:latin typeface="NTFPreCursive" panose="03000400000000000000" pitchFamily="66" charset="0"/>
              </a:rPr>
              <a:t>Adverbs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on:</a:t>
            </a:r>
          </a:p>
          <a:p>
            <a:pPr>
              <a:buFontTx/>
              <a:buChar char="-"/>
            </a:pPr>
            <a:endParaRPr lang="en-GB" sz="1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PSHE: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How to avoid judging by appearances</a:t>
            </a:r>
          </a:p>
          <a:p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Understanding the things that influence us</a:t>
            </a:r>
          </a:p>
          <a:p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Understanding what bullying is and what to do about it</a:t>
            </a:r>
          </a:p>
          <a:p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How to problem-solve</a:t>
            </a:r>
          </a:p>
          <a:p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What make us special and how we can celebrate this</a:t>
            </a:r>
          </a:p>
          <a:p>
            <a:endParaRPr lang="en-GB" sz="2400" dirty="0" smtClean="0">
              <a:solidFill>
                <a:prstClr val="white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648200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4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24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>
              <a:buClr>
                <a:srgbClr val="0BD0D9"/>
              </a:buClr>
            </a:pPr>
            <a:r>
              <a:rPr lang="en-GB" sz="20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What identity is and how it is expressed</a:t>
            </a:r>
          </a:p>
          <a:p>
            <a:pPr>
              <a:buClr>
                <a:srgbClr val="0BD0D9"/>
              </a:buClr>
            </a:pPr>
            <a:r>
              <a:rPr lang="en-GB" sz="2000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Understanding what diversity means </a:t>
            </a:r>
          </a:p>
          <a:p>
            <a:pPr>
              <a:buClr>
                <a:srgbClr val="0BD0D9"/>
              </a:buClr>
            </a:pPr>
            <a:r>
              <a:rPr lang="en-GB" sz="20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How identity is shaped by our environment</a:t>
            </a:r>
          </a:p>
          <a:p>
            <a:pPr>
              <a:buClr>
                <a:srgbClr val="0BD0D9"/>
              </a:buClr>
            </a:pPr>
            <a:r>
              <a:rPr lang="en-GB" sz="2000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What is means to be a global community</a:t>
            </a:r>
          </a:p>
          <a:p>
            <a:pPr>
              <a:buClr>
                <a:srgbClr val="0BD0D9"/>
              </a:buClr>
            </a:pP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Music: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Playing the trombones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Assembling the trombone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Listening to other instruments and learning how to play as an ensemble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 to read musical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Learning to follow instructions from a conductor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P.E: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prstClr val="white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Diwali Dance:</a:t>
            </a:r>
            <a:endParaRPr lang="en-GB" sz="2400" b="1" dirty="0" smtClean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lvl="1"/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Creating and linking dance phrases using simple structures</a:t>
            </a:r>
          </a:p>
          <a:p>
            <a:pPr lvl="1"/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improvise freely using dance</a:t>
            </a:r>
          </a:p>
          <a:p>
            <a:pPr lvl="1"/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improvise dances with a partner</a:t>
            </a:r>
          </a:p>
          <a:p>
            <a:pPr lvl="1"/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develop awareness of rhythm, dynamics and expression</a:t>
            </a: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Computing: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are learning: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Design, write and debug programs.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Use sequencing, selection and repletion in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Use logical reasoning to explain how simple algorithms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Understand computer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NTFPreCursive" panose="03000400000000000000" pitchFamily="66" charset="0"/>
              </a:rPr>
              <a:t>Use a variety of software to design and create a range of programs, systems and content.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Wider curriculum.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latin typeface="NTFPreCursive" panose="03000400000000000000" pitchFamily="66" charset="0"/>
                <a:cs typeface="Arial" panose="020B0604020202020204" pitchFamily="34" charset="0"/>
              </a:rPr>
              <a:t>History: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Sequence events on a historical timeline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know how Roman money was used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To describe Celtic settlements</a:t>
            </a:r>
            <a:endParaRPr lang="en-GB" sz="2000" b="1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Science: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  <a:cs typeface="Arial" panose="020B0604020202020204" pitchFamily="34" charset="0"/>
              </a:rPr>
              <a:t>We will focus on:</a:t>
            </a:r>
            <a:endParaRPr lang="en-GB" sz="1800" b="1" dirty="0"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Sound and decibels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How sound is made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Comparing patterns and pitch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How sound travels to our ears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How sound changes at different distances</a:t>
            </a:r>
          </a:p>
          <a:p>
            <a:r>
              <a:rPr lang="en-GB" sz="1800" b="1" dirty="0" smtClean="0">
                <a:latin typeface="NTFPreCursive" panose="03000400000000000000" pitchFamily="66" charset="0"/>
              </a:rPr>
              <a:t>Electricity and circuits</a:t>
            </a:r>
            <a:endParaRPr lang="en-GB" sz="1800" b="1" dirty="0">
              <a:latin typeface="NTFPreCursive" panose="03000400000000000000" pitchFamily="66" charset="0"/>
            </a:endParaRPr>
          </a:p>
          <a:p>
            <a:endParaRPr lang="en-GB" sz="2000" b="1" dirty="0">
              <a:latin typeface="+mj-lt"/>
            </a:endParaRP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68" y="3752543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3752543"/>
            <a:ext cx="418033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Art and design.</a:t>
            </a:r>
            <a:endParaRPr lang="en-GB" sz="2000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We will focus on</a:t>
            </a: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Designing a Roman coin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Using clay to create a 3D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Designing a Roman </a:t>
            </a:r>
            <a:r>
              <a:rPr lang="en-GB" sz="2000" b="1" dirty="0" err="1" smtClean="0">
                <a:solidFill>
                  <a:schemeClr val="bg1"/>
                </a:solidFill>
                <a:latin typeface="NTFPreCursive" panose="03000400000000000000" pitchFamily="66" charset="0"/>
                <a:cs typeface="Arial" panose="020B0604020202020204" pitchFamily="34" charset="0"/>
              </a:rPr>
              <a:t>sheild</a:t>
            </a:r>
            <a:endParaRPr lang="en-GB" sz="2000" b="1" dirty="0">
              <a:solidFill>
                <a:schemeClr val="bg1"/>
              </a:solidFill>
              <a:latin typeface="NTFPreCursive" panose="03000400000000000000" pitchFamily="66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412776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Amphitheatre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Aqueduct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Barbarian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Britannia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Celts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Emperor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Centurion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Coliseum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Gladiator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Chariot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Gaul</a:t>
            </a:r>
          </a:p>
          <a:p>
            <a:r>
              <a:rPr lang="en-GB" sz="19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Gladious</a:t>
            </a:r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Cassis</a:t>
            </a:r>
            <a:endParaRPr lang="en-GB" sz="19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08104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Invader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Latin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Legion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Mosaic</a:t>
            </a:r>
          </a:p>
          <a:p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Pilum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Empire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Numerals</a:t>
            </a:r>
          </a:p>
          <a:p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Scuntum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Servus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Taxes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Standard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Soliloquy</a:t>
            </a:r>
          </a:p>
          <a:p>
            <a:r>
              <a:rPr lang="en-GB" sz="1800" dirty="0" err="1" smtClean="0">
                <a:solidFill>
                  <a:schemeClr val="bg1"/>
                </a:solidFill>
                <a:latin typeface="NTFPreCursive" panose="03000400000000000000" pitchFamily="66" charset="0"/>
              </a:rPr>
              <a:t>Pugio</a:t>
            </a: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1210</TotalTime>
  <Words>456</Words>
  <Application>Microsoft Office PowerPoint</Application>
  <PresentationFormat>On-screen Show (4:3)</PresentationFormat>
  <Paragraphs>126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Topic Title: Maths</vt:lpstr>
      <vt:lpstr> Topic Title: Literacy </vt:lpstr>
      <vt:lpstr>Topic Title:</vt:lpstr>
      <vt:lpstr>Topic Title:</vt:lpstr>
      <vt:lpstr>Topic Title: Wider curriculum.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P Simmons</cp:lastModifiedBy>
  <cp:revision>95</cp:revision>
  <dcterms:created xsi:type="dcterms:W3CDTF">2016-06-22T08:23:20Z</dcterms:created>
  <dcterms:modified xsi:type="dcterms:W3CDTF">2021-10-19T16:37:50Z</dcterms:modified>
</cp:coreProperties>
</file>