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4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28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2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0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1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8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9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0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7D9D-50A6-446C-8909-2FF39D02B3C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B6EF-FD6F-4BF1-A3D1-2A8E442112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7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0292" y="1964866"/>
            <a:ext cx="2299748" cy="31681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NTFPreCursivefk" panose="03000400000000000000" pitchFamily="66" charset="0"/>
              </a:rPr>
              <a:t>We </a:t>
            </a:r>
            <a:r>
              <a:rPr lang="en-US" sz="2200" dirty="0" smtClean="0">
                <a:solidFill>
                  <a:schemeClr val="tx1"/>
                </a:solidFill>
                <a:latin typeface="NTFPreCursivefk" panose="03000400000000000000" pitchFamily="66" charset="0"/>
              </a:rPr>
              <a:t>had Geography Day in school where we competed in a game of bingo. We worked as a team and used atlases to help us find our answers.</a:t>
            </a:r>
            <a:endParaRPr lang="en-US" sz="2200" dirty="0">
              <a:solidFill>
                <a:schemeClr val="tx1"/>
              </a:solidFill>
              <a:latin typeface="NTFPreCursivefk" panose="03000400000000000000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72377" y="140359"/>
            <a:ext cx="5186814" cy="14208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  <a:latin typeface="NTFPreCursivefk" panose="03000400000000000000" pitchFamily="66" charset="0"/>
              </a:rPr>
              <a:t>This half term, our topic is </a:t>
            </a:r>
            <a:r>
              <a:rPr lang="en-GB" sz="2000" dirty="0" err="1" smtClean="0">
                <a:solidFill>
                  <a:schemeClr val="tx1"/>
                </a:solidFill>
                <a:latin typeface="NTFPreCursivefk" panose="03000400000000000000" pitchFamily="66" charset="0"/>
              </a:rPr>
              <a:t>Hola</a:t>
            </a:r>
            <a:r>
              <a:rPr lang="en-GB" sz="2000" dirty="0" smtClean="0">
                <a:solidFill>
                  <a:schemeClr val="tx1"/>
                </a:solidFill>
                <a:latin typeface="NTFPreCursivefk" panose="03000400000000000000" pitchFamily="66" charset="0"/>
              </a:rPr>
              <a:t> Mexico. As a class, we made a variety of Mexican dishes and we planned and made our own fruit punch. </a:t>
            </a:r>
            <a:endParaRPr lang="en-GB" sz="2000" dirty="0">
              <a:solidFill>
                <a:schemeClr val="tx1"/>
              </a:solidFill>
              <a:latin typeface="NTFPreCursivefk" panose="03000400000000000000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782" y="127196"/>
            <a:ext cx="4181890" cy="158676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NTFPreCursivefk" panose="03000400000000000000" pitchFamily="66" charset="0"/>
              </a:rPr>
              <a:t>In Literacy, we have been focusing on writing a </a:t>
            </a:r>
            <a:r>
              <a:rPr lang="en-US" sz="2000" dirty="0" smtClean="0">
                <a:solidFill>
                  <a:schemeClr val="tx1"/>
                </a:solidFill>
                <a:latin typeface="NTFPreCursivefk" panose="03000400000000000000" pitchFamily="66" charset="0"/>
              </a:rPr>
              <a:t>Haiku poem. In groups we wrote our own Haiku poems about different climates and places</a:t>
            </a:r>
            <a:endParaRPr lang="en-US" sz="2000" dirty="0">
              <a:solidFill>
                <a:schemeClr val="tx1"/>
              </a:solidFill>
              <a:latin typeface="NTFPreCursivefk" panose="03000400000000000000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18868" y="5821628"/>
            <a:ext cx="3529371" cy="9428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>
                <a:solidFill>
                  <a:schemeClr val="accent2">
                    <a:lumMod val="50000"/>
                  </a:schemeClr>
                </a:solidFill>
                <a:latin typeface="NTFPreCursivefk" panose="03000400000000000000" pitchFamily="66" charset="0"/>
              </a:rPr>
              <a:t>November</a:t>
            </a:r>
            <a:endParaRPr lang="en-GB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76672" y="3435119"/>
            <a:ext cx="4088757" cy="12290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23157" y="3567706"/>
            <a:ext cx="3942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NTFPreCursivefk" panose="03000400000000000000" pitchFamily="66" charset="0"/>
              </a:rPr>
              <a:t>This month was also Children in Need, so we dressed up in our comfiest pyjamas to raise money.</a:t>
            </a:r>
            <a:endParaRPr lang="en-US" sz="2000" dirty="0">
              <a:latin typeface="NTFPreCursivefk" panose="0300040000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2" b="11242"/>
          <a:stretch/>
        </p:blipFill>
        <p:spPr>
          <a:xfrm>
            <a:off x="8437996" y="3663138"/>
            <a:ext cx="2073383" cy="1514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9785" y="4173175"/>
            <a:ext cx="1883947" cy="141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62" y="1713963"/>
            <a:ext cx="2044174" cy="1526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34750" r="8224" b="17632"/>
          <a:stretch/>
        </p:blipFill>
        <p:spPr>
          <a:xfrm>
            <a:off x="4302336" y="4836976"/>
            <a:ext cx="4037427" cy="1676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r="23206"/>
          <a:stretch/>
        </p:blipFill>
        <p:spPr>
          <a:xfrm rot="5400000">
            <a:off x="2247408" y="4905527"/>
            <a:ext cx="1415379" cy="2108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497" y="4244979"/>
            <a:ext cx="2175375" cy="1624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5" y="1999728"/>
            <a:ext cx="1389892" cy="17292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2440" y="500998"/>
            <a:ext cx="2953943" cy="22063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 t="15192" r="16231" b="2687"/>
          <a:stretch/>
        </p:blipFill>
        <p:spPr>
          <a:xfrm rot="16200000">
            <a:off x="10645877" y="1770893"/>
            <a:ext cx="1391765" cy="14129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03" y="1938421"/>
            <a:ext cx="1615488" cy="10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2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NTFPreCursivefk</vt:lpstr>
      <vt:lpstr>Office Theme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Ali</dc:creator>
  <cp:lastModifiedBy>R Laksar</cp:lastModifiedBy>
  <cp:revision>19</cp:revision>
  <dcterms:created xsi:type="dcterms:W3CDTF">2019-09-24T08:02:37Z</dcterms:created>
  <dcterms:modified xsi:type="dcterms:W3CDTF">2021-11-23T15:26:45Z</dcterms:modified>
</cp:coreProperties>
</file>