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4" autoAdjust="0"/>
  </p:normalViewPr>
  <p:slideViewPr>
    <p:cSldViewPr>
      <p:cViewPr varScale="1">
        <p:scale>
          <a:sx n="106" d="100"/>
          <a:sy n="106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Reception Curriculum </a:t>
            </a:r>
            <a:r>
              <a:rPr lang="en-GB" sz="4000" dirty="0">
                <a:latin typeface="NTFPreCursive" panose="03000400000000000000" pitchFamily="66" charset="0"/>
              </a:rPr>
              <a:t>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Term Autumn 1 </a:t>
            </a:r>
            <a:r>
              <a:rPr lang="en-GB" sz="4000" dirty="0" smtClean="0">
                <a:latin typeface="NTFPreCursive" panose="03000400000000000000" pitchFamily="66" charset="0"/>
              </a:rPr>
              <a:t>2021</a:t>
            </a:r>
            <a:endParaRPr lang="en-GB" sz="4000" dirty="0" smtClean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 </a:t>
            </a:r>
            <a:r>
              <a:rPr lang="en-GB" sz="4800" dirty="0">
                <a:latin typeface="NTFPreCursive" panose="03000400000000000000" pitchFamily="66" charset="0"/>
              </a:rPr>
              <a:t>Me and my community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45673" y="980728"/>
            <a:ext cx="7632848" cy="5112568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latin typeface="NTFPreCursive" panose="03000400000000000000" pitchFamily="66" charset="0"/>
              </a:rPr>
              <a:t>Communication and Language : 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how to listen carefully in lessons and why listening is important.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Listening and talking about stories  to build familiarity and understanding.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Listening to songs carefully and paying attention to how they sound.</a:t>
            </a:r>
          </a:p>
          <a:p>
            <a:r>
              <a:rPr lang="en-GB" sz="2400" b="1" dirty="0" smtClean="0">
                <a:latin typeface="NTFPreCursive" panose="03000400000000000000"/>
              </a:rPr>
              <a:t>Holding conversations </a:t>
            </a:r>
            <a:r>
              <a:rPr lang="en-GB" sz="2400" b="1" dirty="0">
                <a:latin typeface="NTFPreCursive" panose="03000400000000000000"/>
              </a:rPr>
              <a:t>when engaged in back-and-forth exchanges with </a:t>
            </a:r>
            <a:r>
              <a:rPr lang="en-GB" sz="2400" b="1" dirty="0" smtClean="0">
                <a:latin typeface="NTFPreCursive" panose="03000400000000000000"/>
              </a:rPr>
              <a:t>their teachers </a:t>
            </a:r>
            <a:r>
              <a:rPr lang="en-GB" sz="2400" b="1" dirty="0">
                <a:latin typeface="NTFPreCursive" panose="03000400000000000000"/>
              </a:rPr>
              <a:t>and peers.</a:t>
            </a:r>
            <a:endParaRPr lang="en-GB" sz="2400" b="1" dirty="0" smtClean="0">
              <a:solidFill>
                <a:schemeClr val="bg1"/>
              </a:solidFill>
              <a:latin typeface="NTFPreCursive" panose="03000400000000000000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412" y="945850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Me and my community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124744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Personal, Social and Emotional Development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Building constructive and respectful relationships.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How to manage basic hygiene and personal needs, including dressing, going to the toilet and understanding the importance of healthy food choices. 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Trying new activities in the classroom.</a:t>
            </a:r>
            <a:endParaRPr lang="en-GB" sz="24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 </a:t>
            </a:r>
            <a:r>
              <a:rPr lang="en-GB" dirty="0" smtClean="0">
                <a:latin typeface="NTFPreCursive" panose="03000400000000000000" pitchFamily="66" charset="0"/>
              </a:rPr>
              <a:t>Me </a:t>
            </a:r>
            <a:r>
              <a:rPr lang="en-GB" dirty="0">
                <a:latin typeface="NTFPreCursive" panose="03000400000000000000" pitchFamily="66" charset="0"/>
              </a:rPr>
              <a:t>and my community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243230" cy="4925961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Physical Development: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on: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Developing our motor skills to enable us using a range of tools competently, safely and safely.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Using our core muscle strength to achieve good posture when sitting on the floor.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Revising and refining fundamental movement skills we have already acquired such as: climbing, skipping, running and walking.</a:t>
            </a:r>
          </a:p>
          <a:p>
            <a:endParaRPr lang="en-GB" sz="24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 </a:t>
            </a:r>
            <a:r>
              <a:rPr lang="en-GB" dirty="0">
                <a:latin typeface="NTFPreCursive" panose="03000400000000000000" pitchFamily="66" charset="0"/>
              </a:rPr>
              <a:t>Me and my community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9035" y="908718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prstClr val="white"/>
                </a:solidFill>
                <a:latin typeface="NTFPreCursive" panose="03000400000000000000" pitchFamily="66" charset="0"/>
              </a:rPr>
              <a:t>Expressive Arts and Design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Taking part in pretend paly, using objects to represent something else.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Mark-making using tools on materials.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Singing and learning a range of nursery rhymes.</a:t>
            </a:r>
          </a:p>
          <a:p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0754" y="908719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the World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Talking about the lives of people around us and their roles in the community.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Talking about the different occupations that familiar adults of our community have.</a:t>
            </a:r>
            <a:endParaRPr lang="en-GB" sz="24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</a:t>
            </a:r>
            <a:r>
              <a:rPr lang="en-GB" sz="4000" dirty="0">
                <a:latin typeface="NTFPreCursive" panose="03000400000000000000" pitchFamily="66" charset="0"/>
              </a:rPr>
              <a:t>Me and my community.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680" y="1052736"/>
            <a:ext cx="4222304" cy="55621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185" y="1196752"/>
            <a:ext cx="387778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 .</a:t>
            </a:r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" panose="03000400000000000000"/>
              </a:rPr>
              <a:t>Key times of </a:t>
            </a: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day and  classroom routines</a:t>
            </a:r>
            <a:r>
              <a:rPr lang="en-GB" sz="2400" dirty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Exploring </a:t>
            </a:r>
            <a:r>
              <a:rPr lang="en-GB" sz="2400" dirty="0">
                <a:solidFill>
                  <a:schemeClr val="bg1"/>
                </a:solidFill>
                <a:latin typeface="NTFPreCursive" panose="03000400000000000000"/>
              </a:rPr>
              <a:t>the provision inside and outside the classroom.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Exploring </a:t>
            </a:r>
            <a:r>
              <a:rPr lang="en-GB" sz="2400" dirty="0">
                <a:solidFill>
                  <a:schemeClr val="bg1"/>
                </a:solidFill>
                <a:latin typeface="NTFPreCursive" panose="03000400000000000000"/>
              </a:rPr>
              <a:t>positional </a:t>
            </a: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language.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Reciting numbers from 1 to5.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Matching and sorting numbers and colours</a:t>
            </a:r>
          </a:p>
          <a:p>
            <a:endParaRPr lang="en-GB" sz="24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9364" y="1052736"/>
            <a:ext cx="4320480" cy="540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45054" y="1196752"/>
            <a:ext cx="418033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Literacy .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Mark-making on materials.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Recognising and writing our names.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Introducing set one phonic sounds.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1374617"/>
            <a:ext cx="2520280" cy="4430647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30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Community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Auntie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Cousin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Doctor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Emergency services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Family</a:t>
            </a:r>
          </a:p>
          <a:p>
            <a:r>
              <a:rPr lang="en-GB" sz="2400" b="1" smtClean="0">
                <a:solidFill>
                  <a:schemeClr val="bg1"/>
                </a:solidFill>
                <a:latin typeface="NTFPreCursive" panose="03000400000000000000" pitchFamily="66" charset="0"/>
              </a:rPr>
              <a:t>Fire-fighter</a:t>
            </a:r>
            <a:endParaRPr lang="en-GB" sz="24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Friend</a:t>
            </a: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88024" y="1374617"/>
            <a:ext cx="2592288" cy="4430647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Help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worker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Nurse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Paramedic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Police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Rule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Uncle </a:t>
            </a: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  <a:endParaRPr lang="en-GB" sz="24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Grandparent </a:t>
            </a:r>
            <a:endParaRPr lang="en-GB" sz="2400" dirty="0">
              <a:solidFill>
                <a:schemeClr val="bg1"/>
              </a:solidFill>
              <a:latin typeface="+mj-lt"/>
            </a:endParaRPr>
          </a:p>
          <a:p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1125</TotalTime>
  <Words>384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NTFPreCursive</vt:lpstr>
      <vt:lpstr>Wingdings 2</vt:lpstr>
      <vt:lpstr>Flow</vt:lpstr>
      <vt:lpstr>Riverside Primary School </vt:lpstr>
      <vt:lpstr> Topic Title:  Me and my community</vt:lpstr>
      <vt:lpstr>Topic Title: Me and my community</vt:lpstr>
      <vt:lpstr>Topic Title: Me and my community</vt:lpstr>
      <vt:lpstr>Topic Title: Me and my community</vt:lpstr>
      <vt:lpstr>Topic Title: Me and my community. 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N Coull</cp:lastModifiedBy>
  <cp:revision>88</cp:revision>
  <dcterms:created xsi:type="dcterms:W3CDTF">2016-06-22T08:23:20Z</dcterms:created>
  <dcterms:modified xsi:type="dcterms:W3CDTF">2021-09-16T13:07:52Z</dcterms:modified>
</cp:coreProperties>
</file>