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4" autoAdjust="0"/>
  </p:normalViewPr>
  <p:slideViewPr>
    <p:cSldViewPr>
      <p:cViewPr varScale="1">
        <p:scale>
          <a:sx n="68" d="100"/>
          <a:sy n="68" d="100"/>
        </p:scale>
        <p:origin x="162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</a:rPr>
              <a:t>Year 2</a:t>
            </a:r>
            <a:r>
              <a:rPr lang="en-GB" sz="4000" dirty="0" smtClean="0">
                <a:latin typeface="NTFPreCursive" panose="03000400000000000000" pitchFamily="66" charset="0"/>
              </a:rPr>
              <a:t> </a:t>
            </a:r>
            <a:r>
              <a:rPr lang="en-GB" sz="4000" dirty="0">
                <a:latin typeface="NTFPreCursive" panose="03000400000000000000" pitchFamily="66" charset="0"/>
              </a:rPr>
              <a:t>Curriculum 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Term Autumn 1 2021</a:t>
            </a:r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 Place Value and Addition and Subtraction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Counting objects to 100 and reading and writing numbers in numerals and words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Representing numbers to 100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Tens and ones with a part-whole model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Using a place value chart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Ordering objects and numbers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Recapping counting in 2s, 5s, and 10s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Counting in 3s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Number bonds to 20 and 100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Comparing number sentences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10 more 10 less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Adding 2-digit and 1-digit numbers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Subtracting a 1-digit number from a 2-digit number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Adding three 1-digit numbers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Small steps taken from White rose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819389"/>
            <a:ext cx="4242396" cy="2861639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Guided reading:</a:t>
            </a:r>
          </a:p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We will be reading</a:t>
            </a:r>
            <a:r>
              <a:rPr lang="en-GB" sz="1800" b="1" dirty="0" smtClean="0"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Twist and Hop Minibeast Bop</a:t>
            </a:r>
            <a:r>
              <a:rPr lang="en-GB" sz="1800" dirty="0">
                <a:latin typeface="NTFPreCursive" panose="03000400000000000000" pitchFamily="66" charset="0"/>
              </a:rPr>
              <a:t> </a:t>
            </a:r>
            <a:r>
              <a:rPr lang="en-GB" sz="1800" dirty="0" smtClean="0">
                <a:latin typeface="NTFPreCursive" panose="03000400000000000000" pitchFamily="66" charset="0"/>
              </a:rPr>
              <a:t>by Tony </a:t>
            </a:r>
            <a:r>
              <a:rPr lang="en-GB" sz="1800" dirty="0" err="1" smtClean="0">
                <a:latin typeface="NTFPreCursive" panose="03000400000000000000" pitchFamily="66" charset="0"/>
              </a:rPr>
              <a:t>Mitton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Yucky Worms by Vivian French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Tickly Minibeast Adventures by Jess French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Writing</a:t>
            </a:r>
            <a:r>
              <a:rPr lang="en-GB" sz="1800" b="1" dirty="0" smtClean="0">
                <a:latin typeface="NTFPreCursive" panose="03000400000000000000" pitchFamily="66" charset="0"/>
              </a:rPr>
              <a:t>: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Writing an insect shape poem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Writing a character description about the 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Bumblebear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Writing a narrative to retell the story of caterpillar shoes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Writing a non-chronological report about butterflies</a:t>
            </a:r>
          </a:p>
          <a:p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744841"/>
            <a:ext cx="4242396" cy="2868085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rule: (KS1)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words beginning with ‘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kn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’ and ‘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gn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’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words beginning with ‘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wr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’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the sound /s/ spelt ‘c’ before e, 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i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, and y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the phoneme /j/ with ‘-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dge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’ and ‘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ge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’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the phoneme /j/ with ‘g’ and ‘j’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common exception words</a:t>
            </a:r>
          </a:p>
          <a:p>
            <a:pPr marL="0" indent="0">
              <a:buNone/>
            </a:pPr>
            <a:endParaRPr lang="en-GB" sz="18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</a:t>
            </a:r>
            <a:r>
              <a:rPr lang="en-GB" sz="5400" dirty="0" smtClean="0">
                <a:latin typeface="NTFPreCursive" panose="03000400000000000000" pitchFamily="66" charset="0"/>
              </a:rPr>
              <a:t>: Wriggle and crawl. 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PSHE: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recognise when I feel worried and know who to ask for help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understand my rights and responsibilities for being a member of my class and school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help make my class a safe and fair place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listen to people and contribute my own ideas about rewards and consequences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understand how following the Jigsaw charter will help me and others learn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recognise the choices I make and understand the consequences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8200" y="3789040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explore the meaning of holy books and how they are treated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know what Jesus taught about how others should be treated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be able to retell the story of Moses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find the meaning behind an Islamic story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know the story of Jonah from different holy books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Music:</a:t>
            </a:r>
          </a:p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play the recorder using a steady beat, changing pace, and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play the recorder with control, getting faster or slower and louder or quieter on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perform a two note melody to accompany a song</a:t>
            </a:r>
            <a:endParaRPr lang="en-GB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</a:t>
            </a:r>
            <a:r>
              <a:rPr lang="en-GB" sz="5400" dirty="0" smtClean="0">
                <a:latin typeface="NTFPreCursive" panose="03000400000000000000" pitchFamily="66" charset="0"/>
              </a:rPr>
              <a:t>: Wriggle and crawl. 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P.E: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be confident and safe in the spaces used to play games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improve the way we coordinate and control our bodies</a:t>
            </a:r>
          </a:p>
          <a:p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To improve the way we coordinate and control our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bodies and a range of equipment</a:t>
            </a:r>
            <a:endParaRPr lang="en-GB" sz="1800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recognise good quality performance</a:t>
            </a:r>
          </a:p>
          <a:p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Computing: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Understand what algorithms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are and 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that programs execute by following precise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and unambiguous 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Create 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and debug simple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programs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Use logical reasoning to predict the behaviour of simple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programs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Use technology purposefully to create, organise, store, manipulate and retrieve digital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content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Recognise common uses of information technology beyond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school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Use technology safely and respectfully, keeping personal information private; identify where to go for help and support when they have concerns about content or contact on the internet or other online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Title: Wider curriculum. 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128568" y="755576"/>
            <a:ext cx="4299416" cy="28174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 smtClean="0">
                <a:latin typeface="NTFPreCursive" panose="03000400000000000000" pitchFamily="66" charset="0"/>
              </a:rPr>
              <a:t>Design and Technology: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6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know where honey comes from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design a 3D </a:t>
            </a:r>
            <a:r>
              <a:rPr lang="en-GB" sz="16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minibeast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, then create and evaluate their designs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572000" y="755576"/>
            <a:ext cx="4320480" cy="28174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tIns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Science:</a:t>
            </a: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We will focus on: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Identifying minibeasts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Creating a </a:t>
            </a:r>
            <a:r>
              <a:rPr lang="en-GB" sz="1800" dirty="0" err="1" smtClean="0">
                <a:latin typeface="NTFPreCursive" panose="03000400000000000000" pitchFamily="66" charset="0"/>
              </a:rPr>
              <a:t>minibeast</a:t>
            </a:r>
            <a:r>
              <a:rPr lang="en-GB" sz="1800" dirty="0" smtClean="0">
                <a:latin typeface="NTFPreCursive" panose="03000400000000000000" pitchFamily="66" charset="0"/>
              </a:rPr>
              <a:t> habitat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Understanding what butterflies eat and how bees make honey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Constructing a food chain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Describing the lifecycle of a bee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Understanding how minibeasts protect themselves and why predators and prey use camouflage</a:t>
            </a:r>
          </a:p>
          <a:p>
            <a:endParaRPr lang="en-GB" sz="1800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2000" b="1" dirty="0">
              <a:latin typeface="+mj-lt"/>
            </a:endParaRPr>
          </a:p>
          <a:p>
            <a:endParaRPr lang="en-GB" sz="2000" b="1" dirty="0">
              <a:latin typeface="+mj-lt"/>
            </a:endParaRPr>
          </a:p>
          <a:p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68" y="3752543"/>
            <a:ext cx="4299416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68" y="3752543"/>
            <a:ext cx="4180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Art and design.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make observational drawings of minibeasts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use a range of materials to design and make an 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3752543"/>
            <a:ext cx="4320480" cy="28623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72000" y="3752543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Geography.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Identifying physical and human features of the local area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2170584" cy="49118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Abdomen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Antenna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Camouflage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Chrysalis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Classification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Colony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Entomology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Food chain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85333" y="1412776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Habitat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Hive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Honey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Larva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Life cycle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Metamorphosis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Microscope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Minibeast</a:t>
            </a: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1412776"/>
            <a:ext cx="2520280" cy="492421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Nectar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Pollen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Pooter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Predator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Prey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Pupa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Species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Specimen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Thorax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1600" dirty="0" smtClean="0">
              <a:solidFill>
                <a:schemeClr val="bg1"/>
              </a:solidFill>
              <a:latin typeface="+mj-lt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1055</TotalTime>
  <Words>754</Words>
  <Application>Microsoft Office PowerPoint</Application>
  <PresentationFormat>On-screen Show (4:3)</PresentationFormat>
  <Paragraphs>136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NTFPreCursive</vt:lpstr>
      <vt:lpstr>Wingdings 2</vt:lpstr>
      <vt:lpstr>Flow</vt:lpstr>
      <vt:lpstr>Riverside Primary School </vt:lpstr>
      <vt:lpstr>Topic Title: Maths</vt:lpstr>
      <vt:lpstr> Topic Title: Literacy </vt:lpstr>
      <vt:lpstr>Topic Title: Wriggle and crawl. </vt:lpstr>
      <vt:lpstr>Topic Title: Wriggle and crawl. </vt:lpstr>
      <vt:lpstr>Topic Title: Wider curriculum. </vt:lpstr>
      <vt:lpstr>Topic Title: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N Coull</cp:lastModifiedBy>
  <cp:revision>78</cp:revision>
  <dcterms:created xsi:type="dcterms:W3CDTF">2016-06-22T08:23:20Z</dcterms:created>
  <dcterms:modified xsi:type="dcterms:W3CDTF">2021-09-16T13:22:38Z</dcterms:modified>
</cp:coreProperties>
</file>